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3"/>
    <p:sldMasterId id="214748366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7556500" cx="10693400"/>
  <p:notesSz cx="6858000" cy="9144000"/>
  <p:embeddedFontLst>
    <p:embeddedFont>
      <p:font typeface="Proxima Nova"/>
      <p:regular r:id="rId44"/>
      <p:bold r:id="rId45"/>
      <p:italic r:id="rId46"/>
      <p:boldItalic r:id="rId47"/>
    </p:embeddedFont>
    <p:embeddedFont>
      <p:font typeface="Helvetica Neue"/>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ProximaNova-regular.fntdata"/><Relationship Id="rId43" Type="http://schemas.openxmlformats.org/officeDocument/2006/relationships/slide" Target="slides/slide38.xml"/><Relationship Id="rId46" Type="http://schemas.openxmlformats.org/officeDocument/2006/relationships/font" Target="fonts/ProximaNova-italic.fntdata"/><Relationship Id="rId45" Type="http://schemas.openxmlformats.org/officeDocument/2006/relationships/font" Target="fonts/ProximaNova-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HelveticaNeue-regular.fntdata"/><Relationship Id="rId47" Type="http://schemas.openxmlformats.org/officeDocument/2006/relationships/font" Target="fonts/ProximaNova-boldItalic.fntdata"/><Relationship Id="rId49" Type="http://schemas.openxmlformats.org/officeDocument/2006/relationships/font" Target="fonts/HelveticaNeue-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HelveticaNeue-boldItalic.fntdata"/><Relationship Id="rId50" Type="http://schemas.openxmlformats.org/officeDocument/2006/relationships/font" Target="fonts/HelveticaNeue-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1pPr>
            <a:lvl2pPr indent="-228600" lvl="1" marL="9144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2pPr>
            <a:lvl3pPr indent="-228600" lvl="2" marL="13716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3pPr>
            <a:lvl4pPr indent="-228600" lvl="3" marL="18288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4pPr>
            <a:lvl5pPr indent="-228600" lvl="4" marL="22860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5pPr>
            <a:lvl6pPr indent="-228600" lvl="5" marL="27432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6pPr>
            <a:lvl7pPr indent="-228600" lvl="6" marL="32004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7pPr>
            <a:lvl8pPr indent="-228600" lvl="7" marL="36576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8pPr>
            <a:lvl9pPr indent="-228600" lvl="8" marL="41148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93" name="Google Shape;93;p1:notes"/>
          <p:cNvSpPr/>
          <p:nvPr>
            <p:ph idx="2" type="sldImg"/>
          </p:nvPr>
        </p:nvSpPr>
        <p:spPr>
          <a:xfrm>
            <a:off x="1003300" y="685800"/>
            <a:ext cx="48514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9ae4106765_0_15:notes"/>
          <p:cNvSpPr/>
          <p:nvPr>
            <p:ph idx="2" type="sldImg"/>
          </p:nvPr>
        </p:nvSpPr>
        <p:spPr>
          <a:xfrm>
            <a:off x="1003297" y="685800"/>
            <a:ext cx="48513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1" name="Google Shape;161;g29ae4106765_0_1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17999"/>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9ae4106765_0_22:notes"/>
          <p:cNvSpPr/>
          <p:nvPr>
            <p:ph idx="2" type="sldImg"/>
          </p:nvPr>
        </p:nvSpPr>
        <p:spPr>
          <a:xfrm>
            <a:off x="1003297" y="685800"/>
            <a:ext cx="48513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9" name="Google Shape;169;g29ae4106765_0_2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17999"/>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50188ee314_0_345:notes"/>
          <p:cNvSpPr/>
          <p:nvPr>
            <p:ph idx="2" type="sldImg"/>
          </p:nvPr>
        </p:nvSpPr>
        <p:spPr>
          <a:xfrm>
            <a:off x="1003300" y="685800"/>
            <a:ext cx="48513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7" name="Google Shape;177;g150188ee314_0_34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17999"/>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7b49dc10d6_0_51:notes"/>
          <p:cNvSpPr/>
          <p:nvPr>
            <p:ph idx="2" type="sldImg"/>
          </p:nvPr>
        </p:nvSpPr>
        <p:spPr>
          <a:xfrm>
            <a:off x="1003300" y="685800"/>
            <a:ext cx="48513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5" name="Google Shape;185;g17b49dc10d6_0_5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17999"/>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7b49dc10d6_0_63:notes"/>
          <p:cNvSpPr/>
          <p:nvPr>
            <p:ph idx="2" type="sldImg"/>
          </p:nvPr>
        </p:nvSpPr>
        <p:spPr>
          <a:xfrm>
            <a:off x="1003300" y="685800"/>
            <a:ext cx="48513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3" name="Google Shape;193;g17b49dc10d6_0_6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17999"/>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503a3af6e0_0_1:notes"/>
          <p:cNvSpPr/>
          <p:nvPr>
            <p:ph idx="2" type="sldImg"/>
          </p:nvPr>
        </p:nvSpPr>
        <p:spPr>
          <a:xfrm>
            <a:off x="1003300" y="685800"/>
            <a:ext cx="48513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3" name="Google Shape;203;g1503a3af6e0_0_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17999"/>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7b49dc10d6_0_81:notes"/>
          <p:cNvSpPr/>
          <p:nvPr>
            <p:ph idx="2" type="sldImg"/>
          </p:nvPr>
        </p:nvSpPr>
        <p:spPr>
          <a:xfrm>
            <a:off x="1003300" y="685800"/>
            <a:ext cx="48513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2" name="Google Shape;212;g17b49dc10d6_0_8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17999"/>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7b49dc10d6_0_96:notes"/>
          <p:cNvSpPr/>
          <p:nvPr>
            <p:ph idx="2" type="sldImg"/>
          </p:nvPr>
        </p:nvSpPr>
        <p:spPr>
          <a:xfrm>
            <a:off x="1003300" y="685800"/>
            <a:ext cx="48513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9" name="Google Shape;219;g17b49dc10d6_0_9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17999"/>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db96c9169e_0_21:notes"/>
          <p:cNvSpPr/>
          <p:nvPr>
            <p:ph idx="2" type="sldImg"/>
          </p:nvPr>
        </p:nvSpPr>
        <p:spPr>
          <a:xfrm>
            <a:off x="1003300" y="685800"/>
            <a:ext cx="48513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1" name="Google Shape;231;g2db96c9169e_0_21:notes"/>
          <p:cNvSpPr txBox="1"/>
          <p:nvPr>
            <p:ph idx="1" type="body"/>
          </p:nvPr>
        </p:nvSpPr>
        <p:spPr>
          <a:xfrm>
            <a:off x="914400" y="4343400"/>
            <a:ext cx="5028900" cy="4114500"/>
          </a:xfrm>
          <a:prstGeom prst="rect">
            <a:avLst/>
          </a:prstGeom>
          <a:noFill/>
          <a:ln>
            <a:noFill/>
          </a:ln>
        </p:spPr>
        <p:txBody>
          <a:bodyPr anchorCtr="0" anchor="t" bIns="91425" lIns="91425" spcFirstLastPara="1" rIns="91425" wrap="square" tIns="91425">
            <a:noAutofit/>
          </a:bodyPr>
          <a:lstStyle/>
          <a:p>
            <a:pPr indent="-228600" lvl="0" marL="457200" rtl="0" algn="l">
              <a:lnSpc>
                <a:spcPct val="117000"/>
              </a:lnSpc>
              <a:spcBef>
                <a:spcPts val="0"/>
              </a:spcBef>
              <a:spcAft>
                <a:spcPts val="0"/>
              </a:spcAft>
              <a:buSzPts val="1400"/>
              <a:buNone/>
            </a:pPr>
            <a:r>
              <a:rPr b="0" lang="en-US" sz="1800" strike="noStrike">
                <a:solidFill>
                  <a:srgbClr val="000000"/>
                </a:solidFill>
                <a:latin typeface="Helvetica Neue"/>
                <a:ea typeface="Helvetica Neue"/>
                <a:cs typeface="Helvetica Neue"/>
                <a:sym typeface="Helvetica Neue"/>
              </a:rPr>
              <a:t>Make a cup of tea</a:t>
            </a:r>
            <a:endParaRPr b="0" sz="18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get water</a:t>
            </a:r>
            <a:endParaRPr b="0" sz="1200" strike="noStrike">
              <a:latin typeface="Arial"/>
              <a:ea typeface="Arial"/>
              <a:cs typeface="Arial"/>
              <a:sym typeface="Arial"/>
            </a:endParaRPr>
          </a:p>
          <a:p>
            <a:pPr indent="-304559" lvl="0" marL="457200" rtl="0" algn="l">
              <a:lnSpc>
                <a:spcPct val="117000"/>
              </a:lnSpc>
              <a:spcBef>
                <a:spcPts val="0"/>
              </a:spcBef>
              <a:spcAft>
                <a:spcPts val="0"/>
              </a:spcAft>
              <a:buClr>
                <a:srgbClr val="000000"/>
              </a:buClr>
              <a:buSzPts val="1400"/>
              <a:buFont typeface="Arial"/>
              <a:buChar char="-"/>
            </a:pPr>
            <a:r>
              <a:rPr b="0" lang="en-US" sz="1200" strike="noStrike">
                <a:solidFill>
                  <a:srgbClr val="000000"/>
                </a:solidFill>
                <a:latin typeface="Helvetica Neue"/>
                <a:ea typeface="Helvetica Neue"/>
                <a:cs typeface="Helvetica Neue"/>
                <a:sym typeface="Helvetica Neue"/>
              </a:rPr>
              <a:t>from: tap || bottled || well</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get tea</a:t>
            </a:r>
            <a:endParaRPr b="0" sz="1200" strike="noStrike">
              <a:latin typeface="Arial"/>
              <a:ea typeface="Arial"/>
              <a:cs typeface="Arial"/>
              <a:sym typeface="Arial"/>
            </a:endParaRPr>
          </a:p>
          <a:p>
            <a:pPr indent="-304559" lvl="0" marL="457200" rtl="0" algn="l">
              <a:lnSpc>
                <a:spcPct val="117000"/>
              </a:lnSpc>
              <a:spcBef>
                <a:spcPts val="0"/>
              </a:spcBef>
              <a:spcAft>
                <a:spcPts val="0"/>
              </a:spcAft>
              <a:buClr>
                <a:srgbClr val="000000"/>
              </a:buClr>
              <a:buSzPts val="1400"/>
              <a:buFont typeface="Arial"/>
              <a:buChar char="-"/>
            </a:pPr>
            <a:r>
              <a:rPr b="0" lang="en-US" sz="1200" strike="noStrike">
                <a:solidFill>
                  <a:srgbClr val="000000"/>
                </a:solidFill>
                <a:latin typeface="Helvetica Neue"/>
                <a:ea typeface="Helvetica Neue"/>
                <a:cs typeface="Helvetica Neue"/>
                <a:sym typeface="Helvetica Neue"/>
              </a:rPr>
              <a:t>from: cupboard || supermarket</a:t>
            </a:r>
            <a:endParaRPr b="0" sz="1200" strike="noStrike">
              <a:latin typeface="Arial"/>
              <a:ea typeface="Arial"/>
              <a:cs typeface="Arial"/>
              <a:sym typeface="Arial"/>
            </a:endParaRPr>
          </a:p>
          <a:p>
            <a:pPr indent="-304559" lvl="0" marL="457200" rtl="0" algn="l">
              <a:lnSpc>
                <a:spcPct val="117000"/>
              </a:lnSpc>
              <a:spcBef>
                <a:spcPts val="0"/>
              </a:spcBef>
              <a:spcAft>
                <a:spcPts val="0"/>
              </a:spcAft>
              <a:buClr>
                <a:srgbClr val="000000"/>
              </a:buClr>
              <a:buSzPts val="1400"/>
              <a:buFont typeface="Arial"/>
              <a:buChar char="-"/>
            </a:pPr>
            <a:r>
              <a:rPr b="0" lang="en-US" sz="1200" strike="noStrike">
                <a:solidFill>
                  <a:srgbClr val="000000"/>
                </a:solidFill>
                <a:latin typeface="Helvetica Neue"/>
                <a:ea typeface="Helvetica Neue"/>
                <a:cs typeface="Helvetica Neue"/>
                <a:sym typeface="Helvetica Neue"/>
              </a:rPr>
              <a:t>if loose tea, put tea in filter</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get cup</a:t>
            </a:r>
            <a:endParaRPr b="0" sz="1200" strike="noStrike">
              <a:latin typeface="Arial"/>
              <a:ea typeface="Arial"/>
              <a:cs typeface="Arial"/>
              <a:sym typeface="Arial"/>
            </a:endParaRPr>
          </a:p>
          <a:p>
            <a:pPr indent="-304559" lvl="0" marL="457200" rtl="0" algn="l">
              <a:lnSpc>
                <a:spcPct val="117000"/>
              </a:lnSpc>
              <a:spcBef>
                <a:spcPts val="0"/>
              </a:spcBef>
              <a:spcAft>
                <a:spcPts val="0"/>
              </a:spcAft>
              <a:buClr>
                <a:srgbClr val="000000"/>
              </a:buClr>
              <a:buSzPts val="1400"/>
              <a:buFont typeface="Arial"/>
              <a:buChar char="-"/>
            </a:pPr>
            <a:r>
              <a:rPr b="0" lang="en-US" sz="1200" strike="noStrike">
                <a:solidFill>
                  <a:srgbClr val="000000"/>
                </a:solidFill>
                <a:latin typeface="Helvetica Neue"/>
                <a:ea typeface="Helvetica Neue"/>
                <a:cs typeface="Helvetica Neue"/>
                <a:sym typeface="Helvetica Neue"/>
              </a:rPr>
              <a:t>from: cupboard || store</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boil water</a:t>
            </a:r>
            <a:endParaRPr b="0" sz="1200" strike="noStrike">
              <a:latin typeface="Arial"/>
              <a:ea typeface="Arial"/>
              <a:cs typeface="Arial"/>
              <a:sym typeface="Arial"/>
            </a:endParaRPr>
          </a:p>
          <a:p>
            <a:pPr indent="-304559" lvl="0" marL="457200" rtl="0" algn="l">
              <a:lnSpc>
                <a:spcPct val="117000"/>
              </a:lnSpc>
              <a:spcBef>
                <a:spcPts val="0"/>
              </a:spcBef>
              <a:spcAft>
                <a:spcPts val="0"/>
              </a:spcAft>
              <a:buClr>
                <a:srgbClr val="000000"/>
              </a:buClr>
              <a:buSzPts val="1400"/>
              <a:buFont typeface="Arial"/>
              <a:buChar char="-"/>
            </a:pPr>
            <a:r>
              <a:rPr b="0" lang="en-US" sz="1200" strike="noStrike">
                <a:solidFill>
                  <a:srgbClr val="000000"/>
                </a:solidFill>
                <a:latin typeface="Helvetica Neue"/>
                <a:ea typeface="Helvetica Neue"/>
                <a:cs typeface="Helvetica Neue"/>
                <a:sym typeface="Helvetica Neue"/>
              </a:rPr>
              <a:t>in: kettle || (pot &amp;&amp; (stove || fire))</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wait for water to cool slightly</a:t>
            </a:r>
            <a:endParaRPr b="0" sz="1200" strike="noStrike">
              <a:latin typeface="Arial"/>
              <a:ea typeface="Arial"/>
              <a:cs typeface="Arial"/>
              <a:sym typeface="Arial"/>
            </a:endParaRPr>
          </a:p>
          <a:p>
            <a:pPr indent="-304559" lvl="0" marL="457200" rtl="0" algn="l">
              <a:lnSpc>
                <a:spcPct val="117000"/>
              </a:lnSpc>
              <a:spcBef>
                <a:spcPts val="0"/>
              </a:spcBef>
              <a:spcAft>
                <a:spcPts val="0"/>
              </a:spcAft>
              <a:buClr>
                <a:srgbClr val="000000"/>
              </a:buClr>
              <a:buSzPts val="1400"/>
              <a:buFont typeface="Arial"/>
              <a:buChar char="-"/>
            </a:pPr>
            <a:r>
              <a:rPr b="0" lang="en-US" sz="1200" strike="noStrike">
                <a:solidFill>
                  <a:srgbClr val="000000"/>
                </a:solidFill>
                <a:latin typeface="Helvetica Neue"/>
                <a:ea typeface="Helvetica Neue"/>
                <a:cs typeface="Helvetica Neue"/>
                <a:sym typeface="Helvetica Neue"/>
              </a:rPr>
              <a:t>&lt;if white or green tea&gt; until water is 80 degrees celsius</a:t>
            </a:r>
            <a:endParaRPr b="0" sz="1200" strike="noStrike">
              <a:latin typeface="Arial"/>
              <a:ea typeface="Arial"/>
              <a:cs typeface="Arial"/>
              <a:sym typeface="Arial"/>
            </a:endParaRPr>
          </a:p>
          <a:p>
            <a:pPr indent="-304559" lvl="0" marL="457200" rtl="0" algn="l">
              <a:lnSpc>
                <a:spcPct val="117000"/>
              </a:lnSpc>
              <a:spcBef>
                <a:spcPts val="0"/>
              </a:spcBef>
              <a:spcAft>
                <a:spcPts val="0"/>
              </a:spcAft>
              <a:buClr>
                <a:srgbClr val="000000"/>
              </a:buClr>
              <a:buSzPts val="1400"/>
              <a:buFont typeface="Arial"/>
              <a:buChar char="-"/>
            </a:pPr>
            <a:r>
              <a:rPr b="0" lang="en-US" sz="1200" strike="noStrike">
                <a:solidFill>
                  <a:srgbClr val="000000"/>
                </a:solidFill>
                <a:latin typeface="Helvetica Neue"/>
                <a:ea typeface="Helvetica Neue"/>
                <a:cs typeface="Helvetica Neue"/>
                <a:sym typeface="Helvetica Neue"/>
              </a:rPr>
              <a:t>&lt;if black tea&gt; don’t wait (needs 100 degrees celsius)</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put tea filter into cup</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poor water into cup</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wait</a:t>
            </a:r>
            <a:endParaRPr b="0" sz="1200" strike="noStrike">
              <a:latin typeface="Arial"/>
              <a:ea typeface="Arial"/>
              <a:cs typeface="Arial"/>
              <a:sym typeface="Arial"/>
            </a:endParaRPr>
          </a:p>
          <a:p>
            <a:pPr indent="-304559" lvl="0" marL="457200" rtl="0" algn="l">
              <a:lnSpc>
                <a:spcPct val="117000"/>
              </a:lnSpc>
              <a:spcBef>
                <a:spcPts val="0"/>
              </a:spcBef>
              <a:spcAft>
                <a:spcPts val="0"/>
              </a:spcAft>
              <a:buClr>
                <a:srgbClr val="000000"/>
              </a:buClr>
              <a:buSzPts val="1400"/>
              <a:buFont typeface="Arial"/>
              <a:buChar char="-"/>
            </a:pPr>
            <a:r>
              <a:rPr b="0" lang="en-US" sz="1200" strike="noStrike">
                <a:solidFill>
                  <a:srgbClr val="000000"/>
                </a:solidFill>
                <a:latin typeface="Helvetica Neue"/>
                <a:ea typeface="Helvetica Neue"/>
                <a:cs typeface="Helvetica Neue"/>
                <a:sym typeface="Helvetica Neue"/>
              </a:rPr>
              <a:t>depending on the kind of tea: 1-10 min.</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remove tea filter from cup</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1" lang="en-US" sz="1200" strike="noStrike">
                <a:solidFill>
                  <a:srgbClr val="000000"/>
                </a:solidFill>
                <a:latin typeface="Helvetica Neue"/>
                <a:ea typeface="Helvetica Neue"/>
                <a:cs typeface="Helvetica Neue"/>
                <a:sym typeface="Helvetica Neue"/>
              </a:rPr>
              <a:t>drink tea</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800" strike="noStrike">
                <a:solidFill>
                  <a:srgbClr val="000000"/>
                </a:solidFill>
                <a:latin typeface="Helvetica Neue"/>
                <a:ea typeface="Helvetica Neue"/>
                <a:cs typeface="Helvetica Neue"/>
                <a:sym typeface="Helvetica Neue"/>
              </a:rPr>
              <a:t>Cook bowl of rice</a:t>
            </a:r>
            <a:endParaRPr b="0" sz="18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get water</a:t>
            </a:r>
            <a:endParaRPr b="0" sz="1200" strike="noStrike">
              <a:latin typeface="Arial"/>
              <a:ea typeface="Arial"/>
              <a:cs typeface="Arial"/>
              <a:sym typeface="Arial"/>
            </a:endParaRPr>
          </a:p>
          <a:p>
            <a:pPr indent="-304559" lvl="0" marL="457200" rtl="0" algn="l">
              <a:lnSpc>
                <a:spcPct val="117000"/>
              </a:lnSpc>
              <a:spcBef>
                <a:spcPts val="0"/>
              </a:spcBef>
              <a:spcAft>
                <a:spcPts val="0"/>
              </a:spcAft>
              <a:buClr>
                <a:srgbClr val="000000"/>
              </a:buClr>
              <a:buSzPts val="1400"/>
              <a:buFont typeface="Arial"/>
              <a:buChar char="-"/>
            </a:pPr>
            <a:r>
              <a:rPr b="0" lang="en-US" sz="1200" strike="noStrike">
                <a:solidFill>
                  <a:srgbClr val="000000"/>
                </a:solidFill>
                <a:latin typeface="Helvetica Neue"/>
                <a:ea typeface="Helvetica Neue"/>
                <a:cs typeface="Helvetica Neue"/>
                <a:sym typeface="Helvetica Neue"/>
              </a:rPr>
              <a:t>from: tap || bottled || well</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get rice</a:t>
            </a:r>
            <a:endParaRPr b="0" sz="1200" strike="noStrike">
              <a:latin typeface="Arial"/>
              <a:ea typeface="Arial"/>
              <a:cs typeface="Arial"/>
              <a:sym typeface="Arial"/>
            </a:endParaRPr>
          </a:p>
          <a:p>
            <a:pPr indent="-304559" lvl="0" marL="457200" rtl="0" algn="l">
              <a:lnSpc>
                <a:spcPct val="117000"/>
              </a:lnSpc>
              <a:spcBef>
                <a:spcPts val="0"/>
              </a:spcBef>
              <a:spcAft>
                <a:spcPts val="0"/>
              </a:spcAft>
              <a:buClr>
                <a:srgbClr val="000000"/>
              </a:buClr>
              <a:buSzPts val="1400"/>
              <a:buFont typeface="Arial"/>
              <a:buChar char="-"/>
            </a:pPr>
            <a:r>
              <a:rPr b="0" lang="en-US" sz="1200" strike="noStrike">
                <a:solidFill>
                  <a:srgbClr val="000000"/>
                </a:solidFill>
                <a:latin typeface="Helvetica Neue"/>
                <a:ea typeface="Helvetica Neue"/>
                <a:cs typeface="Helvetica Neue"/>
                <a:sym typeface="Helvetica Neue"/>
              </a:rPr>
              <a:t>from: cupboard || supermarket</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&lt;if rice cooker is available&gt;</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	add rice and water into cooker</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	turn on cooker</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&lt;else&gt;</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get pot</a:t>
            </a:r>
            <a:endParaRPr b="0" sz="1200" strike="noStrike">
              <a:latin typeface="Arial"/>
              <a:ea typeface="Arial"/>
              <a:cs typeface="Arial"/>
              <a:sym typeface="Arial"/>
            </a:endParaRPr>
          </a:p>
          <a:p>
            <a:pPr indent="-304559" lvl="0" marL="914400" rtl="0" algn="l">
              <a:lnSpc>
                <a:spcPct val="117000"/>
              </a:lnSpc>
              <a:spcBef>
                <a:spcPts val="0"/>
              </a:spcBef>
              <a:spcAft>
                <a:spcPts val="0"/>
              </a:spcAft>
              <a:buClr>
                <a:srgbClr val="000000"/>
              </a:buClr>
              <a:buSzPts val="1400"/>
              <a:buFont typeface="Arial"/>
              <a:buChar char="-"/>
            </a:pPr>
            <a:r>
              <a:rPr b="0" lang="en-US" sz="1200" strike="noStrike">
                <a:solidFill>
                  <a:srgbClr val="000000"/>
                </a:solidFill>
                <a:latin typeface="Helvetica Neue"/>
                <a:ea typeface="Helvetica Neue"/>
                <a:cs typeface="Helvetica Neue"/>
                <a:sym typeface="Helvetica Neue"/>
              </a:rPr>
              <a:t>from: cupboard || store</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put rice into pot</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add water</a:t>
            </a:r>
            <a:endParaRPr b="0" sz="1200" strike="noStrike">
              <a:latin typeface="Arial"/>
              <a:ea typeface="Arial"/>
              <a:cs typeface="Arial"/>
              <a:sym typeface="Arial"/>
            </a:endParaRPr>
          </a:p>
          <a:p>
            <a:pPr indent="-304559" lvl="0" marL="914400" rtl="0" algn="l">
              <a:lnSpc>
                <a:spcPct val="117000"/>
              </a:lnSpc>
              <a:spcBef>
                <a:spcPts val="0"/>
              </a:spcBef>
              <a:spcAft>
                <a:spcPts val="0"/>
              </a:spcAft>
              <a:buClr>
                <a:srgbClr val="000000"/>
              </a:buClr>
              <a:buSzPts val="1400"/>
              <a:buFont typeface="Arial"/>
              <a:buChar char="-"/>
            </a:pPr>
            <a:r>
              <a:rPr b="0" lang="en-US" sz="1200" strike="noStrike">
                <a:solidFill>
                  <a:srgbClr val="000000"/>
                </a:solidFill>
                <a:latin typeface="Helvetica Neue"/>
                <a:ea typeface="Helvetica Neue"/>
                <a:cs typeface="Helvetica Neue"/>
                <a:sym typeface="Helvetica Neue"/>
              </a:rPr>
              <a:t>amount dependent on type of rice</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boil rice</a:t>
            </a:r>
            <a:endParaRPr b="0" sz="1200" strike="noStrike">
              <a:latin typeface="Arial"/>
              <a:ea typeface="Arial"/>
              <a:cs typeface="Arial"/>
              <a:sym typeface="Arial"/>
            </a:endParaRPr>
          </a:p>
          <a:p>
            <a:pPr indent="-304559" lvl="0" marL="914400" rtl="0" algn="l">
              <a:lnSpc>
                <a:spcPct val="117000"/>
              </a:lnSpc>
              <a:spcBef>
                <a:spcPts val="0"/>
              </a:spcBef>
              <a:spcAft>
                <a:spcPts val="0"/>
              </a:spcAft>
              <a:buClr>
                <a:srgbClr val="000000"/>
              </a:buClr>
              <a:buSzPts val="1400"/>
              <a:buFont typeface="Arial"/>
              <a:buChar char="-"/>
            </a:pPr>
            <a:r>
              <a:rPr b="0" lang="en-US" sz="1200" strike="noStrike">
                <a:solidFill>
                  <a:srgbClr val="000000"/>
                </a:solidFill>
                <a:latin typeface="Helvetica Neue"/>
                <a:ea typeface="Helvetica Neue"/>
                <a:cs typeface="Helvetica Neue"/>
                <a:sym typeface="Helvetica Neue"/>
              </a:rPr>
              <a:t>on: stove || fire</a:t>
            </a:r>
            <a:endParaRPr b="0" sz="1200" strike="noStrike">
              <a:latin typeface="Arial"/>
              <a:ea typeface="Arial"/>
              <a:cs typeface="Arial"/>
              <a:sym typeface="Arial"/>
            </a:endParaRPr>
          </a:p>
          <a:p>
            <a:pPr indent="-304559" lvl="0" marL="914400" rtl="0" algn="l">
              <a:lnSpc>
                <a:spcPct val="117000"/>
              </a:lnSpc>
              <a:spcBef>
                <a:spcPts val="0"/>
              </a:spcBef>
              <a:spcAft>
                <a:spcPts val="0"/>
              </a:spcAft>
              <a:buClr>
                <a:srgbClr val="000000"/>
              </a:buClr>
              <a:buSzPts val="1400"/>
              <a:buFont typeface="Arial"/>
              <a:buChar char="-"/>
            </a:pPr>
            <a:r>
              <a:rPr b="0" lang="en-US" sz="1200" strike="noStrike">
                <a:solidFill>
                  <a:srgbClr val="000000"/>
                </a:solidFill>
                <a:latin typeface="Helvetica Neue"/>
                <a:ea typeface="Helvetica Neue"/>
                <a:cs typeface="Helvetica Neue"/>
                <a:sym typeface="Helvetica Neue"/>
              </a:rPr>
              <a:t>time: dependent on the type of rice</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remove pot from warmth</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wait</a:t>
            </a:r>
            <a:endParaRPr b="0" sz="1200" strike="noStrike">
              <a:latin typeface="Arial"/>
              <a:ea typeface="Arial"/>
              <a:cs typeface="Arial"/>
              <a:sym typeface="Arial"/>
            </a:endParaRPr>
          </a:p>
          <a:p>
            <a:pPr indent="-304559" lvl="0" marL="457200" rtl="0" algn="l">
              <a:lnSpc>
                <a:spcPct val="117000"/>
              </a:lnSpc>
              <a:spcBef>
                <a:spcPts val="0"/>
              </a:spcBef>
              <a:spcAft>
                <a:spcPts val="0"/>
              </a:spcAft>
              <a:buClr>
                <a:srgbClr val="000000"/>
              </a:buClr>
              <a:buSzPts val="1400"/>
              <a:buFont typeface="Arial"/>
              <a:buChar char="-"/>
            </a:pPr>
            <a:r>
              <a:rPr b="0" lang="en-US" sz="1200" strike="noStrike">
                <a:solidFill>
                  <a:srgbClr val="000000"/>
                </a:solidFill>
                <a:latin typeface="Helvetica Neue"/>
                <a:ea typeface="Helvetica Neue"/>
                <a:cs typeface="Helvetica Neue"/>
                <a:sym typeface="Helvetica Neue"/>
              </a:rPr>
              <a:t>time: dependent on the type of rice and cooking method</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get bowl</a:t>
            </a:r>
            <a:endParaRPr b="0" sz="1200" strike="noStrike">
              <a:latin typeface="Arial"/>
              <a:ea typeface="Arial"/>
              <a:cs typeface="Arial"/>
              <a:sym typeface="Arial"/>
            </a:endParaRPr>
          </a:p>
          <a:p>
            <a:pPr indent="-304559" lvl="0" marL="457200" rtl="0" algn="l">
              <a:lnSpc>
                <a:spcPct val="117000"/>
              </a:lnSpc>
              <a:spcBef>
                <a:spcPts val="0"/>
              </a:spcBef>
              <a:spcAft>
                <a:spcPts val="0"/>
              </a:spcAft>
              <a:buClr>
                <a:srgbClr val="000000"/>
              </a:buClr>
              <a:buSzPts val="1400"/>
              <a:buFont typeface="Arial"/>
              <a:buChar char="-"/>
            </a:pPr>
            <a:r>
              <a:rPr b="0" lang="en-US" sz="1200" strike="noStrike">
                <a:solidFill>
                  <a:srgbClr val="000000"/>
                </a:solidFill>
                <a:latin typeface="Helvetica Neue"/>
                <a:ea typeface="Helvetica Neue"/>
                <a:cs typeface="Helvetica Neue"/>
                <a:sym typeface="Helvetica Neue"/>
              </a:rPr>
              <a:t>from: cupboard || store</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poor rice into bowl</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1" lang="en-US" sz="1200" strike="noStrike">
                <a:solidFill>
                  <a:srgbClr val="000000"/>
                </a:solidFill>
                <a:latin typeface="Helvetica Neue"/>
                <a:ea typeface="Helvetica Neue"/>
                <a:cs typeface="Helvetica Neue"/>
                <a:sym typeface="Helvetica Neue"/>
              </a:rPr>
              <a:t>eat the rice</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800" strike="noStrike">
                <a:solidFill>
                  <a:srgbClr val="000000"/>
                </a:solidFill>
                <a:latin typeface="Helvetica Neue"/>
                <a:ea typeface="Helvetica Neue"/>
                <a:cs typeface="Helvetica Neue"/>
                <a:sym typeface="Helvetica Neue"/>
              </a:rPr>
              <a:t>Access the internet from a computer</a:t>
            </a:r>
            <a:endParaRPr b="0" sz="18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(prerequisite: functioning computer is available) </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get computer</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turn on computer</a:t>
            </a:r>
            <a:endParaRPr b="0" sz="1200" strike="noStrike">
              <a:latin typeface="Arial"/>
              <a:ea typeface="Arial"/>
              <a:cs typeface="Arial"/>
              <a:sym typeface="Arial"/>
            </a:endParaRPr>
          </a:p>
          <a:p>
            <a:pPr indent="-304559" lvl="0" marL="457200" rtl="0" algn="l">
              <a:lnSpc>
                <a:spcPct val="117000"/>
              </a:lnSpc>
              <a:spcBef>
                <a:spcPts val="0"/>
              </a:spcBef>
              <a:spcAft>
                <a:spcPts val="0"/>
              </a:spcAft>
              <a:buClr>
                <a:srgbClr val="000000"/>
              </a:buClr>
              <a:buSzPts val="1400"/>
              <a:buFont typeface="Arial"/>
              <a:buChar char="-"/>
            </a:pPr>
            <a:r>
              <a:rPr b="0" lang="en-US" sz="1200" strike="noStrike">
                <a:solidFill>
                  <a:srgbClr val="000000"/>
                </a:solidFill>
                <a:latin typeface="Helvetica Neue"/>
                <a:ea typeface="Helvetica Neue"/>
                <a:cs typeface="Helvetica Neue"/>
                <a:sym typeface="Helvetica Neue"/>
              </a:rPr>
              <a:t>&lt;if password is required&gt; log into computer</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turn on wifi</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connect to wifi</a:t>
            </a:r>
            <a:endParaRPr b="0" sz="1200" strike="noStrike">
              <a:latin typeface="Arial"/>
              <a:ea typeface="Arial"/>
              <a:cs typeface="Arial"/>
              <a:sym typeface="Arial"/>
            </a:endParaRPr>
          </a:p>
          <a:p>
            <a:pPr indent="-304559" lvl="0" marL="457200" rtl="0" algn="l">
              <a:lnSpc>
                <a:spcPct val="117000"/>
              </a:lnSpc>
              <a:spcBef>
                <a:spcPts val="0"/>
              </a:spcBef>
              <a:spcAft>
                <a:spcPts val="0"/>
              </a:spcAft>
              <a:buClr>
                <a:srgbClr val="000000"/>
              </a:buClr>
              <a:buSzPts val="1400"/>
              <a:buFont typeface="Arial"/>
              <a:buChar char="-"/>
            </a:pPr>
            <a:r>
              <a:rPr b="0" lang="en-US" sz="1200" strike="noStrike">
                <a:solidFill>
                  <a:srgbClr val="000000"/>
                </a:solidFill>
                <a:latin typeface="Helvetica Neue"/>
                <a:ea typeface="Helvetica Neue"/>
                <a:cs typeface="Helvetica Neue"/>
                <a:sym typeface="Helvetica Neue"/>
              </a:rPr>
              <a:t>&lt;if password is required&gt; type in wifi password</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open prefered browser</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&lt;if browser has separate search bar&gt; </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type search string into search bar</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&lt;else&gt;</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type search string into address bar</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press enter</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1" lang="en-US" sz="1200" strike="noStrike">
                <a:solidFill>
                  <a:srgbClr val="000000"/>
                </a:solidFill>
                <a:latin typeface="Helvetica Neue"/>
                <a:ea typeface="Helvetica Neue"/>
                <a:cs typeface="Helvetica Neue"/>
                <a:sym typeface="Helvetica Neue"/>
              </a:rPr>
              <a:t>feel the surfing</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800" strike="noStrike">
                <a:solidFill>
                  <a:srgbClr val="000000"/>
                </a:solidFill>
                <a:latin typeface="Helvetica Neue"/>
                <a:ea typeface="Helvetica Neue"/>
                <a:cs typeface="Helvetica Neue"/>
                <a:sym typeface="Helvetica Neue"/>
              </a:rPr>
              <a:t>Start a car</a:t>
            </a:r>
            <a:endParaRPr b="0" sz="18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(prerequisite: valid driver’s license) </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get the car key</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&lt;if car doesn’t have automatic unlocking&gt;</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	&lt;if car has central lock&gt; click open button on car key</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	&lt;if car has manual lock&gt; put key into car door and turn to unlock</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open car door</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sit down at the driver’s seat</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close the car door</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put on seat belt</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&lt;if car has a stick&gt;</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put car in first/reverse gear</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step on the clutch and hold it down</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&lt;else&gt;</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	put car in drive/reverse mode</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&lt;if car is NOT keyless&gt;</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	put car key into keyhole</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	turn car key to start the engine</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&lt;else&gt;</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	press turn-on button</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&lt;if car has a stick&gt;</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slowly lift the clutch AND slowly step on the speeder</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&lt;else&gt;</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	slowly step on the speeder</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1" lang="en-US" sz="1200" strike="noStrike">
                <a:solidFill>
                  <a:srgbClr val="000000"/>
                </a:solidFill>
                <a:latin typeface="Helvetica Neue"/>
                <a:ea typeface="Helvetica Neue"/>
                <a:cs typeface="Helvetica Neue"/>
                <a:sym typeface="Helvetica Neue"/>
              </a:rPr>
              <a:t>start driving</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t/>
            </a:r>
            <a:endParaRPr b="0" sz="1200" strike="noStrike">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db96c9169e_0_27:notes"/>
          <p:cNvSpPr/>
          <p:nvPr>
            <p:ph idx="2" type="sldImg"/>
          </p:nvPr>
        </p:nvSpPr>
        <p:spPr>
          <a:xfrm>
            <a:off x="1003300" y="685800"/>
            <a:ext cx="48513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8" name="Google Shape;238;g2db96c9169e_0_27:notes"/>
          <p:cNvSpPr txBox="1"/>
          <p:nvPr>
            <p:ph idx="1" type="body"/>
          </p:nvPr>
        </p:nvSpPr>
        <p:spPr>
          <a:xfrm>
            <a:off x="914400" y="4343400"/>
            <a:ext cx="5028900" cy="4114500"/>
          </a:xfrm>
          <a:prstGeom prst="rect">
            <a:avLst/>
          </a:prstGeom>
          <a:noFill/>
          <a:ln>
            <a:noFill/>
          </a:ln>
        </p:spPr>
        <p:txBody>
          <a:bodyPr anchorCtr="0" anchor="t" bIns="91425" lIns="91425" spcFirstLastPara="1" rIns="91425" wrap="square" tIns="91425">
            <a:noAutofit/>
          </a:bodyPr>
          <a:lstStyle/>
          <a:p>
            <a:pPr indent="-228600" lvl="0" marL="457200" rtl="0" algn="l">
              <a:lnSpc>
                <a:spcPct val="117000"/>
              </a:lnSpc>
              <a:spcBef>
                <a:spcPts val="0"/>
              </a:spcBef>
              <a:spcAft>
                <a:spcPts val="0"/>
              </a:spcAft>
              <a:buSzPts val="1400"/>
              <a:buNone/>
            </a:pPr>
            <a:r>
              <a:rPr b="0" lang="en-US" sz="1800" strike="noStrike">
                <a:solidFill>
                  <a:srgbClr val="000000"/>
                </a:solidFill>
                <a:latin typeface="Helvetica Neue"/>
                <a:ea typeface="Helvetica Neue"/>
                <a:cs typeface="Helvetica Neue"/>
                <a:sym typeface="Helvetica Neue"/>
              </a:rPr>
              <a:t>Make a cup of tea</a:t>
            </a:r>
            <a:endParaRPr b="0" sz="18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get water</a:t>
            </a:r>
            <a:endParaRPr b="0" sz="1200" strike="noStrike">
              <a:latin typeface="Arial"/>
              <a:ea typeface="Arial"/>
              <a:cs typeface="Arial"/>
              <a:sym typeface="Arial"/>
            </a:endParaRPr>
          </a:p>
          <a:p>
            <a:pPr indent="-304559" lvl="0" marL="457200" rtl="0" algn="l">
              <a:lnSpc>
                <a:spcPct val="117000"/>
              </a:lnSpc>
              <a:spcBef>
                <a:spcPts val="0"/>
              </a:spcBef>
              <a:spcAft>
                <a:spcPts val="0"/>
              </a:spcAft>
              <a:buClr>
                <a:srgbClr val="000000"/>
              </a:buClr>
              <a:buSzPts val="1400"/>
              <a:buFont typeface="Arial"/>
              <a:buChar char="-"/>
            </a:pPr>
            <a:r>
              <a:rPr b="0" lang="en-US" sz="1200" strike="noStrike">
                <a:solidFill>
                  <a:srgbClr val="000000"/>
                </a:solidFill>
                <a:latin typeface="Helvetica Neue"/>
                <a:ea typeface="Helvetica Neue"/>
                <a:cs typeface="Helvetica Neue"/>
                <a:sym typeface="Helvetica Neue"/>
              </a:rPr>
              <a:t>from: tap || bottled || well</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get tea</a:t>
            </a:r>
            <a:endParaRPr b="0" sz="1200" strike="noStrike">
              <a:latin typeface="Arial"/>
              <a:ea typeface="Arial"/>
              <a:cs typeface="Arial"/>
              <a:sym typeface="Arial"/>
            </a:endParaRPr>
          </a:p>
          <a:p>
            <a:pPr indent="-304559" lvl="0" marL="457200" rtl="0" algn="l">
              <a:lnSpc>
                <a:spcPct val="117000"/>
              </a:lnSpc>
              <a:spcBef>
                <a:spcPts val="0"/>
              </a:spcBef>
              <a:spcAft>
                <a:spcPts val="0"/>
              </a:spcAft>
              <a:buClr>
                <a:srgbClr val="000000"/>
              </a:buClr>
              <a:buSzPts val="1400"/>
              <a:buFont typeface="Arial"/>
              <a:buChar char="-"/>
            </a:pPr>
            <a:r>
              <a:rPr b="0" lang="en-US" sz="1200" strike="noStrike">
                <a:solidFill>
                  <a:srgbClr val="000000"/>
                </a:solidFill>
                <a:latin typeface="Helvetica Neue"/>
                <a:ea typeface="Helvetica Neue"/>
                <a:cs typeface="Helvetica Neue"/>
                <a:sym typeface="Helvetica Neue"/>
              </a:rPr>
              <a:t>from: cupboard || supermarket</a:t>
            </a:r>
            <a:endParaRPr b="0" sz="1200" strike="noStrike">
              <a:latin typeface="Arial"/>
              <a:ea typeface="Arial"/>
              <a:cs typeface="Arial"/>
              <a:sym typeface="Arial"/>
            </a:endParaRPr>
          </a:p>
          <a:p>
            <a:pPr indent="-304559" lvl="0" marL="457200" rtl="0" algn="l">
              <a:lnSpc>
                <a:spcPct val="117000"/>
              </a:lnSpc>
              <a:spcBef>
                <a:spcPts val="0"/>
              </a:spcBef>
              <a:spcAft>
                <a:spcPts val="0"/>
              </a:spcAft>
              <a:buClr>
                <a:srgbClr val="000000"/>
              </a:buClr>
              <a:buSzPts val="1400"/>
              <a:buFont typeface="Arial"/>
              <a:buChar char="-"/>
            </a:pPr>
            <a:r>
              <a:rPr b="0" lang="en-US" sz="1200" strike="noStrike">
                <a:solidFill>
                  <a:srgbClr val="000000"/>
                </a:solidFill>
                <a:latin typeface="Helvetica Neue"/>
                <a:ea typeface="Helvetica Neue"/>
                <a:cs typeface="Helvetica Neue"/>
                <a:sym typeface="Helvetica Neue"/>
              </a:rPr>
              <a:t>if loose tea, put tea in filter</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get cup</a:t>
            </a:r>
            <a:endParaRPr b="0" sz="1200" strike="noStrike">
              <a:latin typeface="Arial"/>
              <a:ea typeface="Arial"/>
              <a:cs typeface="Arial"/>
              <a:sym typeface="Arial"/>
            </a:endParaRPr>
          </a:p>
          <a:p>
            <a:pPr indent="-304559" lvl="0" marL="457200" rtl="0" algn="l">
              <a:lnSpc>
                <a:spcPct val="117000"/>
              </a:lnSpc>
              <a:spcBef>
                <a:spcPts val="0"/>
              </a:spcBef>
              <a:spcAft>
                <a:spcPts val="0"/>
              </a:spcAft>
              <a:buClr>
                <a:srgbClr val="000000"/>
              </a:buClr>
              <a:buSzPts val="1400"/>
              <a:buFont typeface="Arial"/>
              <a:buChar char="-"/>
            </a:pPr>
            <a:r>
              <a:rPr b="0" lang="en-US" sz="1200" strike="noStrike">
                <a:solidFill>
                  <a:srgbClr val="000000"/>
                </a:solidFill>
                <a:latin typeface="Helvetica Neue"/>
                <a:ea typeface="Helvetica Neue"/>
                <a:cs typeface="Helvetica Neue"/>
                <a:sym typeface="Helvetica Neue"/>
              </a:rPr>
              <a:t>from: cupboard || store</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boil water</a:t>
            </a:r>
            <a:endParaRPr b="0" sz="1200" strike="noStrike">
              <a:latin typeface="Arial"/>
              <a:ea typeface="Arial"/>
              <a:cs typeface="Arial"/>
              <a:sym typeface="Arial"/>
            </a:endParaRPr>
          </a:p>
          <a:p>
            <a:pPr indent="-304559" lvl="0" marL="457200" rtl="0" algn="l">
              <a:lnSpc>
                <a:spcPct val="117000"/>
              </a:lnSpc>
              <a:spcBef>
                <a:spcPts val="0"/>
              </a:spcBef>
              <a:spcAft>
                <a:spcPts val="0"/>
              </a:spcAft>
              <a:buClr>
                <a:srgbClr val="000000"/>
              </a:buClr>
              <a:buSzPts val="1400"/>
              <a:buFont typeface="Arial"/>
              <a:buChar char="-"/>
            </a:pPr>
            <a:r>
              <a:rPr b="0" lang="en-US" sz="1200" strike="noStrike">
                <a:solidFill>
                  <a:srgbClr val="000000"/>
                </a:solidFill>
                <a:latin typeface="Helvetica Neue"/>
                <a:ea typeface="Helvetica Neue"/>
                <a:cs typeface="Helvetica Neue"/>
                <a:sym typeface="Helvetica Neue"/>
              </a:rPr>
              <a:t>in: kettle || (pot &amp;&amp; (stove || fire))</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wait for water to cool slightly</a:t>
            </a:r>
            <a:endParaRPr b="0" sz="1200" strike="noStrike">
              <a:latin typeface="Arial"/>
              <a:ea typeface="Arial"/>
              <a:cs typeface="Arial"/>
              <a:sym typeface="Arial"/>
            </a:endParaRPr>
          </a:p>
          <a:p>
            <a:pPr indent="-304559" lvl="0" marL="457200" rtl="0" algn="l">
              <a:lnSpc>
                <a:spcPct val="117000"/>
              </a:lnSpc>
              <a:spcBef>
                <a:spcPts val="0"/>
              </a:spcBef>
              <a:spcAft>
                <a:spcPts val="0"/>
              </a:spcAft>
              <a:buClr>
                <a:srgbClr val="000000"/>
              </a:buClr>
              <a:buSzPts val="1400"/>
              <a:buFont typeface="Arial"/>
              <a:buChar char="-"/>
            </a:pPr>
            <a:r>
              <a:rPr b="0" lang="en-US" sz="1200" strike="noStrike">
                <a:solidFill>
                  <a:srgbClr val="000000"/>
                </a:solidFill>
                <a:latin typeface="Helvetica Neue"/>
                <a:ea typeface="Helvetica Neue"/>
                <a:cs typeface="Helvetica Neue"/>
                <a:sym typeface="Helvetica Neue"/>
              </a:rPr>
              <a:t>&lt;if white or green tea&gt; until water is 80 degrees celsius</a:t>
            </a:r>
            <a:endParaRPr b="0" sz="1200" strike="noStrike">
              <a:latin typeface="Arial"/>
              <a:ea typeface="Arial"/>
              <a:cs typeface="Arial"/>
              <a:sym typeface="Arial"/>
            </a:endParaRPr>
          </a:p>
          <a:p>
            <a:pPr indent="-304559" lvl="0" marL="457200" rtl="0" algn="l">
              <a:lnSpc>
                <a:spcPct val="117000"/>
              </a:lnSpc>
              <a:spcBef>
                <a:spcPts val="0"/>
              </a:spcBef>
              <a:spcAft>
                <a:spcPts val="0"/>
              </a:spcAft>
              <a:buClr>
                <a:srgbClr val="000000"/>
              </a:buClr>
              <a:buSzPts val="1400"/>
              <a:buFont typeface="Arial"/>
              <a:buChar char="-"/>
            </a:pPr>
            <a:r>
              <a:rPr b="0" lang="en-US" sz="1200" strike="noStrike">
                <a:solidFill>
                  <a:srgbClr val="000000"/>
                </a:solidFill>
                <a:latin typeface="Helvetica Neue"/>
                <a:ea typeface="Helvetica Neue"/>
                <a:cs typeface="Helvetica Neue"/>
                <a:sym typeface="Helvetica Neue"/>
              </a:rPr>
              <a:t>&lt;if black tea&gt; don’t wait (needs 100 degrees celsius)</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put tea filter into cup</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poor water into cup</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wait</a:t>
            </a:r>
            <a:endParaRPr b="0" sz="1200" strike="noStrike">
              <a:latin typeface="Arial"/>
              <a:ea typeface="Arial"/>
              <a:cs typeface="Arial"/>
              <a:sym typeface="Arial"/>
            </a:endParaRPr>
          </a:p>
          <a:p>
            <a:pPr indent="-304559" lvl="0" marL="457200" rtl="0" algn="l">
              <a:lnSpc>
                <a:spcPct val="117000"/>
              </a:lnSpc>
              <a:spcBef>
                <a:spcPts val="0"/>
              </a:spcBef>
              <a:spcAft>
                <a:spcPts val="0"/>
              </a:spcAft>
              <a:buClr>
                <a:srgbClr val="000000"/>
              </a:buClr>
              <a:buSzPts val="1400"/>
              <a:buFont typeface="Arial"/>
              <a:buChar char="-"/>
            </a:pPr>
            <a:r>
              <a:rPr b="0" lang="en-US" sz="1200" strike="noStrike">
                <a:solidFill>
                  <a:srgbClr val="000000"/>
                </a:solidFill>
                <a:latin typeface="Helvetica Neue"/>
                <a:ea typeface="Helvetica Neue"/>
                <a:cs typeface="Helvetica Neue"/>
                <a:sym typeface="Helvetica Neue"/>
              </a:rPr>
              <a:t>depending on the kind of tea: 1-10 min.</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remove tea filter from cup</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1" lang="en-US" sz="1200" strike="noStrike">
                <a:solidFill>
                  <a:srgbClr val="000000"/>
                </a:solidFill>
                <a:latin typeface="Helvetica Neue"/>
                <a:ea typeface="Helvetica Neue"/>
                <a:cs typeface="Helvetica Neue"/>
                <a:sym typeface="Helvetica Neue"/>
              </a:rPr>
              <a:t>drink tea</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800" strike="noStrike">
                <a:solidFill>
                  <a:srgbClr val="000000"/>
                </a:solidFill>
                <a:latin typeface="Helvetica Neue"/>
                <a:ea typeface="Helvetica Neue"/>
                <a:cs typeface="Helvetica Neue"/>
                <a:sym typeface="Helvetica Neue"/>
              </a:rPr>
              <a:t>Cook bowl of rice</a:t>
            </a:r>
            <a:endParaRPr b="0" sz="18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get water</a:t>
            </a:r>
            <a:endParaRPr b="0" sz="1200" strike="noStrike">
              <a:latin typeface="Arial"/>
              <a:ea typeface="Arial"/>
              <a:cs typeface="Arial"/>
              <a:sym typeface="Arial"/>
            </a:endParaRPr>
          </a:p>
          <a:p>
            <a:pPr indent="-304559" lvl="0" marL="457200" rtl="0" algn="l">
              <a:lnSpc>
                <a:spcPct val="117000"/>
              </a:lnSpc>
              <a:spcBef>
                <a:spcPts val="0"/>
              </a:spcBef>
              <a:spcAft>
                <a:spcPts val="0"/>
              </a:spcAft>
              <a:buClr>
                <a:srgbClr val="000000"/>
              </a:buClr>
              <a:buSzPts val="1400"/>
              <a:buFont typeface="Arial"/>
              <a:buChar char="-"/>
            </a:pPr>
            <a:r>
              <a:rPr b="0" lang="en-US" sz="1200" strike="noStrike">
                <a:solidFill>
                  <a:srgbClr val="000000"/>
                </a:solidFill>
                <a:latin typeface="Helvetica Neue"/>
                <a:ea typeface="Helvetica Neue"/>
                <a:cs typeface="Helvetica Neue"/>
                <a:sym typeface="Helvetica Neue"/>
              </a:rPr>
              <a:t>from: tap || bottled || well</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get rice</a:t>
            </a:r>
            <a:endParaRPr b="0" sz="1200" strike="noStrike">
              <a:latin typeface="Arial"/>
              <a:ea typeface="Arial"/>
              <a:cs typeface="Arial"/>
              <a:sym typeface="Arial"/>
            </a:endParaRPr>
          </a:p>
          <a:p>
            <a:pPr indent="-304559" lvl="0" marL="457200" rtl="0" algn="l">
              <a:lnSpc>
                <a:spcPct val="117000"/>
              </a:lnSpc>
              <a:spcBef>
                <a:spcPts val="0"/>
              </a:spcBef>
              <a:spcAft>
                <a:spcPts val="0"/>
              </a:spcAft>
              <a:buClr>
                <a:srgbClr val="000000"/>
              </a:buClr>
              <a:buSzPts val="1400"/>
              <a:buFont typeface="Arial"/>
              <a:buChar char="-"/>
            </a:pPr>
            <a:r>
              <a:rPr b="0" lang="en-US" sz="1200" strike="noStrike">
                <a:solidFill>
                  <a:srgbClr val="000000"/>
                </a:solidFill>
                <a:latin typeface="Helvetica Neue"/>
                <a:ea typeface="Helvetica Neue"/>
                <a:cs typeface="Helvetica Neue"/>
                <a:sym typeface="Helvetica Neue"/>
              </a:rPr>
              <a:t>from: cupboard || supermarket</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&lt;if rice cooker is available&gt;</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	add rice and water into cooker</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	turn on cooker</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&lt;else&gt;</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get pot</a:t>
            </a:r>
            <a:endParaRPr b="0" sz="1200" strike="noStrike">
              <a:latin typeface="Arial"/>
              <a:ea typeface="Arial"/>
              <a:cs typeface="Arial"/>
              <a:sym typeface="Arial"/>
            </a:endParaRPr>
          </a:p>
          <a:p>
            <a:pPr indent="-304559" lvl="0" marL="914400" rtl="0" algn="l">
              <a:lnSpc>
                <a:spcPct val="117000"/>
              </a:lnSpc>
              <a:spcBef>
                <a:spcPts val="0"/>
              </a:spcBef>
              <a:spcAft>
                <a:spcPts val="0"/>
              </a:spcAft>
              <a:buClr>
                <a:srgbClr val="000000"/>
              </a:buClr>
              <a:buSzPts val="1400"/>
              <a:buFont typeface="Arial"/>
              <a:buChar char="-"/>
            </a:pPr>
            <a:r>
              <a:rPr b="0" lang="en-US" sz="1200" strike="noStrike">
                <a:solidFill>
                  <a:srgbClr val="000000"/>
                </a:solidFill>
                <a:latin typeface="Helvetica Neue"/>
                <a:ea typeface="Helvetica Neue"/>
                <a:cs typeface="Helvetica Neue"/>
                <a:sym typeface="Helvetica Neue"/>
              </a:rPr>
              <a:t>from: cupboard || store</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put rice into pot</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add water</a:t>
            </a:r>
            <a:endParaRPr b="0" sz="1200" strike="noStrike">
              <a:latin typeface="Arial"/>
              <a:ea typeface="Arial"/>
              <a:cs typeface="Arial"/>
              <a:sym typeface="Arial"/>
            </a:endParaRPr>
          </a:p>
          <a:p>
            <a:pPr indent="-304559" lvl="0" marL="914400" rtl="0" algn="l">
              <a:lnSpc>
                <a:spcPct val="117000"/>
              </a:lnSpc>
              <a:spcBef>
                <a:spcPts val="0"/>
              </a:spcBef>
              <a:spcAft>
                <a:spcPts val="0"/>
              </a:spcAft>
              <a:buClr>
                <a:srgbClr val="000000"/>
              </a:buClr>
              <a:buSzPts val="1400"/>
              <a:buFont typeface="Arial"/>
              <a:buChar char="-"/>
            </a:pPr>
            <a:r>
              <a:rPr b="0" lang="en-US" sz="1200" strike="noStrike">
                <a:solidFill>
                  <a:srgbClr val="000000"/>
                </a:solidFill>
                <a:latin typeface="Helvetica Neue"/>
                <a:ea typeface="Helvetica Neue"/>
                <a:cs typeface="Helvetica Neue"/>
                <a:sym typeface="Helvetica Neue"/>
              </a:rPr>
              <a:t>amount dependent on type of rice</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boil rice</a:t>
            </a:r>
            <a:endParaRPr b="0" sz="1200" strike="noStrike">
              <a:latin typeface="Arial"/>
              <a:ea typeface="Arial"/>
              <a:cs typeface="Arial"/>
              <a:sym typeface="Arial"/>
            </a:endParaRPr>
          </a:p>
          <a:p>
            <a:pPr indent="-304559" lvl="0" marL="914400" rtl="0" algn="l">
              <a:lnSpc>
                <a:spcPct val="117000"/>
              </a:lnSpc>
              <a:spcBef>
                <a:spcPts val="0"/>
              </a:spcBef>
              <a:spcAft>
                <a:spcPts val="0"/>
              </a:spcAft>
              <a:buClr>
                <a:srgbClr val="000000"/>
              </a:buClr>
              <a:buSzPts val="1400"/>
              <a:buFont typeface="Arial"/>
              <a:buChar char="-"/>
            </a:pPr>
            <a:r>
              <a:rPr b="0" lang="en-US" sz="1200" strike="noStrike">
                <a:solidFill>
                  <a:srgbClr val="000000"/>
                </a:solidFill>
                <a:latin typeface="Helvetica Neue"/>
                <a:ea typeface="Helvetica Neue"/>
                <a:cs typeface="Helvetica Neue"/>
                <a:sym typeface="Helvetica Neue"/>
              </a:rPr>
              <a:t>on: stove || fire</a:t>
            </a:r>
            <a:endParaRPr b="0" sz="1200" strike="noStrike">
              <a:latin typeface="Arial"/>
              <a:ea typeface="Arial"/>
              <a:cs typeface="Arial"/>
              <a:sym typeface="Arial"/>
            </a:endParaRPr>
          </a:p>
          <a:p>
            <a:pPr indent="-304559" lvl="0" marL="914400" rtl="0" algn="l">
              <a:lnSpc>
                <a:spcPct val="117000"/>
              </a:lnSpc>
              <a:spcBef>
                <a:spcPts val="0"/>
              </a:spcBef>
              <a:spcAft>
                <a:spcPts val="0"/>
              </a:spcAft>
              <a:buClr>
                <a:srgbClr val="000000"/>
              </a:buClr>
              <a:buSzPts val="1400"/>
              <a:buFont typeface="Arial"/>
              <a:buChar char="-"/>
            </a:pPr>
            <a:r>
              <a:rPr b="0" lang="en-US" sz="1200" strike="noStrike">
                <a:solidFill>
                  <a:srgbClr val="000000"/>
                </a:solidFill>
                <a:latin typeface="Helvetica Neue"/>
                <a:ea typeface="Helvetica Neue"/>
                <a:cs typeface="Helvetica Neue"/>
                <a:sym typeface="Helvetica Neue"/>
              </a:rPr>
              <a:t>time: dependent on the type of rice</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remove pot from warmth</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wait</a:t>
            </a:r>
            <a:endParaRPr b="0" sz="1200" strike="noStrike">
              <a:latin typeface="Arial"/>
              <a:ea typeface="Arial"/>
              <a:cs typeface="Arial"/>
              <a:sym typeface="Arial"/>
            </a:endParaRPr>
          </a:p>
          <a:p>
            <a:pPr indent="-304559" lvl="0" marL="457200" rtl="0" algn="l">
              <a:lnSpc>
                <a:spcPct val="117000"/>
              </a:lnSpc>
              <a:spcBef>
                <a:spcPts val="0"/>
              </a:spcBef>
              <a:spcAft>
                <a:spcPts val="0"/>
              </a:spcAft>
              <a:buClr>
                <a:srgbClr val="000000"/>
              </a:buClr>
              <a:buSzPts val="1400"/>
              <a:buFont typeface="Arial"/>
              <a:buChar char="-"/>
            </a:pPr>
            <a:r>
              <a:rPr b="0" lang="en-US" sz="1200" strike="noStrike">
                <a:solidFill>
                  <a:srgbClr val="000000"/>
                </a:solidFill>
                <a:latin typeface="Helvetica Neue"/>
                <a:ea typeface="Helvetica Neue"/>
                <a:cs typeface="Helvetica Neue"/>
                <a:sym typeface="Helvetica Neue"/>
              </a:rPr>
              <a:t>time: dependent on the type of rice and cooking method</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get bowl</a:t>
            </a:r>
            <a:endParaRPr b="0" sz="1200" strike="noStrike">
              <a:latin typeface="Arial"/>
              <a:ea typeface="Arial"/>
              <a:cs typeface="Arial"/>
              <a:sym typeface="Arial"/>
            </a:endParaRPr>
          </a:p>
          <a:p>
            <a:pPr indent="-304559" lvl="0" marL="457200" rtl="0" algn="l">
              <a:lnSpc>
                <a:spcPct val="117000"/>
              </a:lnSpc>
              <a:spcBef>
                <a:spcPts val="0"/>
              </a:spcBef>
              <a:spcAft>
                <a:spcPts val="0"/>
              </a:spcAft>
              <a:buClr>
                <a:srgbClr val="000000"/>
              </a:buClr>
              <a:buSzPts val="1400"/>
              <a:buFont typeface="Arial"/>
              <a:buChar char="-"/>
            </a:pPr>
            <a:r>
              <a:rPr b="0" lang="en-US" sz="1200" strike="noStrike">
                <a:solidFill>
                  <a:srgbClr val="000000"/>
                </a:solidFill>
                <a:latin typeface="Helvetica Neue"/>
                <a:ea typeface="Helvetica Neue"/>
                <a:cs typeface="Helvetica Neue"/>
                <a:sym typeface="Helvetica Neue"/>
              </a:rPr>
              <a:t>from: cupboard || store</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poor rice into bowl</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1" lang="en-US" sz="1200" strike="noStrike">
                <a:solidFill>
                  <a:srgbClr val="000000"/>
                </a:solidFill>
                <a:latin typeface="Helvetica Neue"/>
                <a:ea typeface="Helvetica Neue"/>
                <a:cs typeface="Helvetica Neue"/>
                <a:sym typeface="Helvetica Neue"/>
              </a:rPr>
              <a:t>eat the rice</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800" strike="noStrike">
                <a:solidFill>
                  <a:srgbClr val="000000"/>
                </a:solidFill>
                <a:latin typeface="Helvetica Neue"/>
                <a:ea typeface="Helvetica Neue"/>
                <a:cs typeface="Helvetica Neue"/>
                <a:sym typeface="Helvetica Neue"/>
              </a:rPr>
              <a:t>Access the internet from a computer</a:t>
            </a:r>
            <a:endParaRPr b="0" sz="18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(prerequisite: functioning computer is available) </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get computer</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turn on computer</a:t>
            </a:r>
            <a:endParaRPr b="0" sz="1200" strike="noStrike">
              <a:latin typeface="Arial"/>
              <a:ea typeface="Arial"/>
              <a:cs typeface="Arial"/>
              <a:sym typeface="Arial"/>
            </a:endParaRPr>
          </a:p>
          <a:p>
            <a:pPr indent="-304559" lvl="0" marL="457200" rtl="0" algn="l">
              <a:lnSpc>
                <a:spcPct val="117000"/>
              </a:lnSpc>
              <a:spcBef>
                <a:spcPts val="0"/>
              </a:spcBef>
              <a:spcAft>
                <a:spcPts val="0"/>
              </a:spcAft>
              <a:buClr>
                <a:srgbClr val="000000"/>
              </a:buClr>
              <a:buSzPts val="1400"/>
              <a:buFont typeface="Arial"/>
              <a:buChar char="-"/>
            </a:pPr>
            <a:r>
              <a:rPr b="0" lang="en-US" sz="1200" strike="noStrike">
                <a:solidFill>
                  <a:srgbClr val="000000"/>
                </a:solidFill>
                <a:latin typeface="Helvetica Neue"/>
                <a:ea typeface="Helvetica Neue"/>
                <a:cs typeface="Helvetica Neue"/>
                <a:sym typeface="Helvetica Neue"/>
              </a:rPr>
              <a:t>&lt;if password is required&gt; log into computer</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turn on wifi</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connect to wifi</a:t>
            </a:r>
            <a:endParaRPr b="0" sz="1200" strike="noStrike">
              <a:latin typeface="Arial"/>
              <a:ea typeface="Arial"/>
              <a:cs typeface="Arial"/>
              <a:sym typeface="Arial"/>
            </a:endParaRPr>
          </a:p>
          <a:p>
            <a:pPr indent="-304559" lvl="0" marL="457200" rtl="0" algn="l">
              <a:lnSpc>
                <a:spcPct val="117000"/>
              </a:lnSpc>
              <a:spcBef>
                <a:spcPts val="0"/>
              </a:spcBef>
              <a:spcAft>
                <a:spcPts val="0"/>
              </a:spcAft>
              <a:buClr>
                <a:srgbClr val="000000"/>
              </a:buClr>
              <a:buSzPts val="1400"/>
              <a:buFont typeface="Arial"/>
              <a:buChar char="-"/>
            </a:pPr>
            <a:r>
              <a:rPr b="0" lang="en-US" sz="1200" strike="noStrike">
                <a:solidFill>
                  <a:srgbClr val="000000"/>
                </a:solidFill>
                <a:latin typeface="Helvetica Neue"/>
                <a:ea typeface="Helvetica Neue"/>
                <a:cs typeface="Helvetica Neue"/>
                <a:sym typeface="Helvetica Neue"/>
              </a:rPr>
              <a:t>&lt;if password is required&gt; type in wifi password</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open prefered browser</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&lt;if browser has separate search bar&gt; </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type search string into search bar</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&lt;else&gt;</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type search string into address bar</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press enter</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1" lang="en-US" sz="1200" strike="noStrike">
                <a:solidFill>
                  <a:srgbClr val="000000"/>
                </a:solidFill>
                <a:latin typeface="Helvetica Neue"/>
                <a:ea typeface="Helvetica Neue"/>
                <a:cs typeface="Helvetica Neue"/>
                <a:sym typeface="Helvetica Neue"/>
              </a:rPr>
              <a:t>feel the surfing</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800" strike="noStrike">
                <a:solidFill>
                  <a:srgbClr val="000000"/>
                </a:solidFill>
                <a:latin typeface="Helvetica Neue"/>
                <a:ea typeface="Helvetica Neue"/>
                <a:cs typeface="Helvetica Neue"/>
                <a:sym typeface="Helvetica Neue"/>
              </a:rPr>
              <a:t>Start a car</a:t>
            </a:r>
            <a:endParaRPr b="0" sz="18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(prerequisite: valid driver’s license) </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get the car key</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&lt;if car doesn’t have automatic unlocking&gt;</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	&lt;if car has central lock&gt; click open button on car key</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	&lt;if car has manual lock&gt; put key into car door and turn to unlock</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open car door</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sit down at the driver’s seat</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close the car door</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put on seat belt</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&lt;if car has a stick&gt;</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put car in first/reverse gear</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step on the clutch and hold it down</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&lt;else&gt;</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	put car in drive/reverse mode</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&lt;if car is NOT keyless&gt;</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	put car key into keyhole</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	turn car key to start the engine</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&lt;else&gt;</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	press turn-on button</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&lt;if car has a stick&gt;</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slowly lift the clutch AND slowly step on the speeder</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&lt;else&gt;</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0" lang="en-US" sz="1200" strike="noStrike">
                <a:solidFill>
                  <a:srgbClr val="000000"/>
                </a:solidFill>
                <a:latin typeface="Helvetica Neue"/>
                <a:ea typeface="Helvetica Neue"/>
                <a:cs typeface="Helvetica Neue"/>
                <a:sym typeface="Helvetica Neue"/>
              </a:rPr>
              <a:t>	slowly step on the speeder</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rPr b="1" lang="en-US" sz="1200" strike="noStrike">
                <a:solidFill>
                  <a:srgbClr val="000000"/>
                </a:solidFill>
                <a:latin typeface="Helvetica Neue"/>
                <a:ea typeface="Helvetica Neue"/>
                <a:cs typeface="Helvetica Neue"/>
                <a:sym typeface="Helvetica Neue"/>
              </a:rPr>
              <a:t>start driving</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t/>
            </a:r>
            <a:endParaRPr b="0" sz="1200" strike="noStrike">
              <a:latin typeface="Arial"/>
              <a:ea typeface="Arial"/>
              <a:cs typeface="Arial"/>
              <a:sym typeface="Arial"/>
            </a:endParaRPr>
          </a:p>
          <a:p>
            <a:pPr indent="-228600" lvl="0" marL="457200" rtl="0" algn="l">
              <a:lnSpc>
                <a:spcPct val="117000"/>
              </a:lnSpc>
              <a:spcBef>
                <a:spcPts val="0"/>
              </a:spcBef>
              <a:spcAft>
                <a:spcPts val="0"/>
              </a:spcAft>
              <a:buSzPts val="1400"/>
              <a:buNone/>
            </a:pPr>
            <a:r>
              <a:t/>
            </a:r>
            <a:endParaRPr b="0" sz="1200" strike="noStrike">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2:notes"/>
          <p:cNvSpPr/>
          <p:nvPr>
            <p:ph idx="2" type="sldImg"/>
          </p:nvPr>
        </p:nvSpPr>
        <p:spPr>
          <a:xfrm>
            <a:off x="1003300" y="685800"/>
            <a:ext cx="4852988"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0" name="Google Shape;100;p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db96c9169e_0_1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g2db96c9169e_0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99ff1f637e_1_11:notes"/>
          <p:cNvSpPr/>
          <p:nvPr>
            <p:ph idx="2" type="sldImg"/>
          </p:nvPr>
        </p:nvSpPr>
        <p:spPr>
          <a:xfrm>
            <a:off x="1003297" y="685800"/>
            <a:ext cx="48513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3" name="Google Shape;253;g299ff1f637e_1_1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17999"/>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99ff1f637e_1_16:notes"/>
          <p:cNvSpPr/>
          <p:nvPr>
            <p:ph idx="2" type="sldImg"/>
          </p:nvPr>
        </p:nvSpPr>
        <p:spPr>
          <a:xfrm>
            <a:off x="1003297" y="685800"/>
            <a:ext cx="48513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9" name="Google Shape;259;g299ff1f637e_1_1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17999"/>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99ff1f637e_1_22:notes"/>
          <p:cNvSpPr/>
          <p:nvPr>
            <p:ph idx="2" type="sldImg"/>
          </p:nvPr>
        </p:nvSpPr>
        <p:spPr>
          <a:xfrm>
            <a:off x="1003297" y="685800"/>
            <a:ext cx="48513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6" name="Google Shape;266;g299ff1f637e_1_2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17999"/>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99ff1f637e_1_28:notes"/>
          <p:cNvSpPr/>
          <p:nvPr>
            <p:ph idx="2" type="sldImg"/>
          </p:nvPr>
        </p:nvSpPr>
        <p:spPr>
          <a:xfrm>
            <a:off x="1003297" y="685800"/>
            <a:ext cx="48513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3" name="Google Shape;273;g299ff1f637e_1_2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17999"/>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99ff1f637e_1_34:notes"/>
          <p:cNvSpPr/>
          <p:nvPr>
            <p:ph idx="2" type="sldImg"/>
          </p:nvPr>
        </p:nvSpPr>
        <p:spPr>
          <a:xfrm>
            <a:off x="1003297" y="685800"/>
            <a:ext cx="48513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0" name="Google Shape;280;g299ff1f637e_1_3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17999"/>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99ff1f637e_1_40:notes"/>
          <p:cNvSpPr/>
          <p:nvPr>
            <p:ph idx="2" type="sldImg"/>
          </p:nvPr>
        </p:nvSpPr>
        <p:spPr>
          <a:xfrm>
            <a:off x="1003297" y="685800"/>
            <a:ext cx="48513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7" name="Google Shape;287;g299ff1f637e_1_4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17999"/>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99ff1f637e_1_46:notes"/>
          <p:cNvSpPr/>
          <p:nvPr>
            <p:ph idx="2" type="sldImg"/>
          </p:nvPr>
        </p:nvSpPr>
        <p:spPr>
          <a:xfrm>
            <a:off x="1003297" y="685800"/>
            <a:ext cx="48513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4" name="Google Shape;294;g299ff1f637e_1_4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17999"/>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99ff1f637e_1_52:notes"/>
          <p:cNvSpPr/>
          <p:nvPr>
            <p:ph idx="2" type="sldImg"/>
          </p:nvPr>
        </p:nvSpPr>
        <p:spPr>
          <a:xfrm>
            <a:off x="1003297" y="685800"/>
            <a:ext cx="48513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1" name="Google Shape;301;g299ff1f637e_1_5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17999"/>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99ff1f637e_1_58:notes"/>
          <p:cNvSpPr/>
          <p:nvPr>
            <p:ph idx="2" type="sldImg"/>
          </p:nvPr>
        </p:nvSpPr>
        <p:spPr>
          <a:xfrm>
            <a:off x="1003297" y="685800"/>
            <a:ext cx="48513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8" name="Google Shape;308;g299ff1f637e_1_5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17999"/>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7b49dc10d6_0_0:notes"/>
          <p:cNvSpPr/>
          <p:nvPr>
            <p:ph idx="2" type="sldImg"/>
          </p:nvPr>
        </p:nvSpPr>
        <p:spPr>
          <a:xfrm>
            <a:off x="1003300" y="685800"/>
            <a:ext cx="48513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7" name="Google Shape;107;g17b49dc10d6_0_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17999"/>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99ff1f637e_1_64:notes"/>
          <p:cNvSpPr/>
          <p:nvPr>
            <p:ph idx="2" type="sldImg"/>
          </p:nvPr>
        </p:nvSpPr>
        <p:spPr>
          <a:xfrm>
            <a:off x="1003297" y="685800"/>
            <a:ext cx="48513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5" name="Google Shape;315;g299ff1f637e_1_6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17999"/>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99ff1f637e_1_71:notes"/>
          <p:cNvSpPr/>
          <p:nvPr>
            <p:ph idx="2" type="sldImg"/>
          </p:nvPr>
        </p:nvSpPr>
        <p:spPr>
          <a:xfrm>
            <a:off x="1003297" y="685800"/>
            <a:ext cx="48513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3" name="Google Shape;323;g299ff1f637e_1_7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17999"/>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99ff1f637e_1_77:notes"/>
          <p:cNvSpPr/>
          <p:nvPr>
            <p:ph idx="2" type="sldImg"/>
          </p:nvPr>
        </p:nvSpPr>
        <p:spPr>
          <a:xfrm>
            <a:off x="1003297" y="685800"/>
            <a:ext cx="48513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0" name="Google Shape;330;g299ff1f637e_1_77: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17999"/>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99ff1f637e_1_83:notes"/>
          <p:cNvSpPr/>
          <p:nvPr>
            <p:ph idx="2" type="sldImg"/>
          </p:nvPr>
        </p:nvSpPr>
        <p:spPr>
          <a:xfrm>
            <a:off x="1003297" y="685800"/>
            <a:ext cx="48513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7" name="Google Shape;337;g299ff1f637e_1_8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17999"/>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99ff1f637e_1_89:notes"/>
          <p:cNvSpPr/>
          <p:nvPr>
            <p:ph idx="2" type="sldImg"/>
          </p:nvPr>
        </p:nvSpPr>
        <p:spPr>
          <a:xfrm>
            <a:off x="1003297" y="685800"/>
            <a:ext cx="48513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4" name="Google Shape;344;g299ff1f637e_1_89: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17999"/>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c26cf207ea_0_0:notes"/>
          <p:cNvSpPr/>
          <p:nvPr>
            <p:ph idx="2" type="sldImg"/>
          </p:nvPr>
        </p:nvSpPr>
        <p:spPr>
          <a:xfrm>
            <a:off x="1003297" y="685800"/>
            <a:ext cx="48513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1" name="Google Shape;351;g2c26cf207ea_0_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17999"/>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db96c9169e_0_3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358" name="Google Shape;358;g2db96c9169e_0_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db96c9169e_0_9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366" name="Google Shape;366;g2db96c9169e_0_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db96c9169e_0_89: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374" name="Google Shape;374;g2db96c9169e_0_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7b49dc10d6_0_9:notes"/>
          <p:cNvSpPr/>
          <p:nvPr>
            <p:ph idx="2" type="sldImg"/>
          </p:nvPr>
        </p:nvSpPr>
        <p:spPr>
          <a:xfrm>
            <a:off x="1003300" y="685800"/>
            <a:ext cx="48513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 name="Google Shape;114;g17b49dc10d6_0_9: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17999"/>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7b49dc10d6_0_16:notes"/>
          <p:cNvSpPr/>
          <p:nvPr>
            <p:ph idx="2" type="sldImg"/>
          </p:nvPr>
        </p:nvSpPr>
        <p:spPr>
          <a:xfrm>
            <a:off x="1003300" y="685800"/>
            <a:ext cx="48513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1" name="Google Shape;121;g17b49dc10d6_0_1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17999"/>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7b49dc10d6_0_23:notes"/>
          <p:cNvSpPr/>
          <p:nvPr>
            <p:ph idx="2" type="sldImg"/>
          </p:nvPr>
        </p:nvSpPr>
        <p:spPr>
          <a:xfrm>
            <a:off x="1003300" y="685800"/>
            <a:ext cx="48513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8" name="Google Shape;128;g17b49dc10d6_0_2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17999"/>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7b49dc10d6_0_30:notes"/>
          <p:cNvSpPr/>
          <p:nvPr>
            <p:ph idx="2" type="sldImg"/>
          </p:nvPr>
        </p:nvSpPr>
        <p:spPr>
          <a:xfrm>
            <a:off x="1003300" y="685800"/>
            <a:ext cx="48513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5" name="Google Shape;135;g17b49dc10d6_0_3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17999"/>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9ae4106765_0_0:notes"/>
          <p:cNvSpPr/>
          <p:nvPr>
            <p:ph idx="2" type="sldImg"/>
          </p:nvPr>
        </p:nvSpPr>
        <p:spPr>
          <a:xfrm>
            <a:off x="1003297" y="685800"/>
            <a:ext cx="48513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3" name="Google Shape;143;g29ae4106765_0_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17999"/>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9ae4106765_0_7:notes"/>
          <p:cNvSpPr/>
          <p:nvPr>
            <p:ph idx="2" type="sldImg"/>
          </p:nvPr>
        </p:nvSpPr>
        <p:spPr>
          <a:xfrm>
            <a:off x="1003297" y="685800"/>
            <a:ext cx="48513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1" name="Google Shape;151;g29ae4106765_0_7: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17999"/>
              </a:lnSpc>
              <a:spcBef>
                <a:spcPts val="0"/>
              </a:spcBef>
              <a:spcAft>
                <a:spcPts val="0"/>
              </a:spcAft>
              <a:buClr>
                <a:srgbClr val="000000"/>
              </a:buClr>
              <a:buSzPts val="14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showMasterSp="0" type="title">
  <p:cSld name="TITLE">
    <p:bg>
      <p:bgPr>
        <a:solidFill>
          <a:srgbClr val="FCF8F2"/>
        </a:solidFill>
      </p:bgPr>
    </p:bg>
    <p:spTree>
      <p:nvGrpSpPr>
        <p:cNvPr id="10" name="Shape 10"/>
        <p:cNvGrpSpPr/>
        <p:nvPr/>
      </p:nvGrpSpPr>
      <p:grpSpPr>
        <a:xfrm>
          <a:off x="0" y="0"/>
          <a:ext cx="0" cy="0"/>
          <a:chOff x="0" y="0"/>
          <a:chExt cx="0" cy="0"/>
        </a:xfrm>
      </p:grpSpPr>
      <p:sp>
        <p:nvSpPr>
          <p:cNvPr id="11" name="Google Shape;11;p2"/>
          <p:cNvSpPr/>
          <p:nvPr/>
        </p:nvSpPr>
        <p:spPr>
          <a:xfrm>
            <a:off x="-374792" y="4091885"/>
            <a:ext cx="5818042" cy="5818041"/>
          </a:xfrm>
          <a:prstGeom prst="ellipse">
            <a:avLst/>
          </a:prstGeom>
          <a:solidFill>
            <a:srgbClr val="F06236"/>
          </a:solidFill>
          <a:ln>
            <a:noFill/>
          </a:ln>
        </p:spPr>
        <p:txBody>
          <a:bodyPr anchorCtr="0" anchor="ctr" bIns="39350" lIns="39350" spcFirstLastPara="1" rIns="39350" wrap="square" tIns="39350">
            <a:noAutofit/>
          </a:bodyPr>
          <a:lstStyle/>
          <a:p>
            <a:pPr indent="0" lvl="0" marL="0" marR="0" rtl="0" algn="ctr">
              <a:lnSpc>
                <a:spcPct val="100000"/>
              </a:lnSpc>
              <a:spcBef>
                <a:spcPts val="0"/>
              </a:spcBef>
              <a:spcAft>
                <a:spcPts val="0"/>
              </a:spcAft>
              <a:buClr>
                <a:srgbClr val="FFFFFF"/>
              </a:buClr>
              <a:buSzPts val="1800"/>
              <a:buFont typeface="Helvetica Neue"/>
              <a:buNone/>
            </a:pPr>
            <a:r>
              <a:t/>
            </a:r>
            <a:endParaRPr b="0" i="0" sz="1800" u="none" cap="none" strike="noStrike">
              <a:solidFill>
                <a:srgbClr val="FFFFFF"/>
              </a:solidFill>
              <a:latin typeface="Helvetica Neue"/>
              <a:ea typeface="Helvetica Neue"/>
              <a:cs typeface="Helvetica Neue"/>
              <a:sym typeface="Helvetica Neue"/>
            </a:endParaRPr>
          </a:p>
        </p:txBody>
      </p:sp>
      <p:sp>
        <p:nvSpPr>
          <p:cNvPr id="12" name="Google Shape;12;p2"/>
          <p:cNvSpPr txBox="1"/>
          <p:nvPr>
            <p:ph type="title"/>
          </p:nvPr>
        </p:nvSpPr>
        <p:spPr>
          <a:xfrm>
            <a:off x="2483675" y="1826875"/>
            <a:ext cx="7932900" cy="1059300"/>
          </a:xfrm>
          <a:prstGeom prst="rect">
            <a:avLst/>
          </a:prstGeom>
          <a:noFill/>
          <a:ln>
            <a:noFill/>
          </a:ln>
        </p:spPr>
        <p:txBody>
          <a:bodyPr anchorCtr="0" anchor="b" bIns="91425" lIns="91425" spcFirstLastPara="1" rIns="91425" wrap="square" tIns="91425">
            <a:noAutofit/>
          </a:bodyPr>
          <a:lstStyle>
            <a:lvl1pPr lvl="0" algn="r">
              <a:spcBef>
                <a:spcPts val="0"/>
              </a:spcBef>
              <a:spcAft>
                <a:spcPts val="0"/>
              </a:spcAft>
              <a:buClr>
                <a:srgbClr val="53585F"/>
              </a:buClr>
              <a:buSzPts val="1400"/>
              <a:buFont typeface="Proxima Nova"/>
              <a:buNone/>
              <a:defRPr b="1" i="0" sz="5500" u="none" cap="none" strike="noStrike">
                <a:solidFill>
                  <a:srgbClr val="53585F"/>
                </a:solidFill>
                <a:latin typeface="Proxima Nova"/>
                <a:ea typeface="Proxima Nova"/>
                <a:cs typeface="Proxima Nova"/>
                <a:sym typeface="Proxima Nova"/>
              </a:defRPr>
            </a:lvl1pPr>
            <a:lvl2pPr lvl="1" marR="0" algn="l">
              <a:lnSpc>
                <a:spcPct val="100000"/>
              </a:lnSpc>
              <a:spcBef>
                <a:spcPts val="0"/>
              </a:spcBef>
              <a:spcAft>
                <a:spcPts val="0"/>
              </a:spcAft>
              <a:buClr>
                <a:srgbClr val="000000"/>
              </a:buClr>
              <a:buSzPts val="1400"/>
              <a:buFont typeface="Proxima Nova"/>
              <a:buNone/>
              <a:defRPr b="1" i="0" sz="6000" u="none" cap="none" strike="noStrike">
                <a:solidFill>
                  <a:srgbClr val="000000"/>
                </a:solidFill>
                <a:latin typeface="Proxima Nova"/>
                <a:ea typeface="Proxima Nova"/>
                <a:cs typeface="Proxima Nova"/>
                <a:sym typeface="Proxima Nova"/>
              </a:defRPr>
            </a:lvl2pPr>
            <a:lvl3pPr lvl="2" marR="0" algn="l">
              <a:lnSpc>
                <a:spcPct val="100000"/>
              </a:lnSpc>
              <a:spcBef>
                <a:spcPts val="0"/>
              </a:spcBef>
              <a:spcAft>
                <a:spcPts val="0"/>
              </a:spcAft>
              <a:buClr>
                <a:srgbClr val="000000"/>
              </a:buClr>
              <a:buSzPts val="1400"/>
              <a:buFont typeface="Proxima Nova"/>
              <a:buNone/>
              <a:defRPr b="1" i="0" sz="6000" u="none" cap="none" strike="noStrike">
                <a:solidFill>
                  <a:srgbClr val="000000"/>
                </a:solidFill>
                <a:latin typeface="Proxima Nova"/>
                <a:ea typeface="Proxima Nova"/>
                <a:cs typeface="Proxima Nova"/>
                <a:sym typeface="Proxima Nova"/>
              </a:defRPr>
            </a:lvl3pPr>
            <a:lvl4pPr lvl="3" marR="0" algn="l">
              <a:lnSpc>
                <a:spcPct val="100000"/>
              </a:lnSpc>
              <a:spcBef>
                <a:spcPts val="0"/>
              </a:spcBef>
              <a:spcAft>
                <a:spcPts val="0"/>
              </a:spcAft>
              <a:buClr>
                <a:srgbClr val="000000"/>
              </a:buClr>
              <a:buSzPts val="1400"/>
              <a:buFont typeface="Proxima Nova"/>
              <a:buNone/>
              <a:defRPr b="1" i="0" sz="6000" u="none" cap="none" strike="noStrike">
                <a:solidFill>
                  <a:srgbClr val="000000"/>
                </a:solidFill>
                <a:latin typeface="Proxima Nova"/>
                <a:ea typeface="Proxima Nova"/>
                <a:cs typeface="Proxima Nova"/>
                <a:sym typeface="Proxima Nova"/>
              </a:defRPr>
            </a:lvl4pPr>
            <a:lvl5pPr lvl="4" marR="0" algn="l">
              <a:lnSpc>
                <a:spcPct val="100000"/>
              </a:lnSpc>
              <a:spcBef>
                <a:spcPts val="0"/>
              </a:spcBef>
              <a:spcAft>
                <a:spcPts val="0"/>
              </a:spcAft>
              <a:buClr>
                <a:srgbClr val="000000"/>
              </a:buClr>
              <a:buSzPts val="1400"/>
              <a:buFont typeface="Proxima Nova"/>
              <a:buNone/>
              <a:defRPr b="1" i="0" sz="6000" u="none" cap="none" strike="noStrike">
                <a:solidFill>
                  <a:srgbClr val="000000"/>
                </a:solidFill>
                <a:latin typeface="Proxima Nova"/>
                <a:ea typeface="Proxima Nova"/>
                <a:cs typeface="Proxima Nova"/>
                <a:sym typeface="Proxima Nova"/>
              </a:defRPr>
            </a:lvl5pPr>
            <a:lvl6pPr lvl="5" marR="0" algn="l">
              <a:lnSpc>
                <a:spcPct val="100000"/>
              </a:lnSpc>
              <a:spcBef>
                <a:spcPts val="0"/>
              </a:spcBef>
              <a:spcAft>
                <a:spcPts val="0"/>
              </a:spcAft>
              <a:buClr>
                <a:srgbClr val="000000"/>
              </a:buClr>
              <a:buSzPts val="1400"/>
              <a:buFont typeface="Proxima Nova"/>
              <a:buNone/>
              <a:defRPr b="1" i="0" sz="6000" u="none" cap="none" strike="noStrike">
                <a:solidFill>
                  <a:srgbClr val="000000"/>
                </a:solidFill>
                <a:latin typeface="Proxima Nova"/>
                <a:ea typeface="Proxima Nova"/>
                <a:cs typeface="Proxima Nova"/>
                <a:sym typeface="Proxima Nova"/>
              </a:defRPr>
            </a:lvl6pPr>
            <a:lvl7pPr lvl="6" marR="0" algn="l">
              <a:lnSpc>
                <a:spcPct val="100000"/>
              </a:lnSpc>
              <a:spcBef>
                <a:spcPts val="0"/>
              </a:spcBef>
              <a:spcAft>
                <a:spcPts val="0"/>
              </a:spcAft>
              <a:buClr>
                <a:srgbClr val="000000"/>
              </a:buClr>
              <a:buSzPts val="1400"/>
              <a:buFont typeface="Proxima Nova"/>
              <a:buNone/>
              <a:defRPr b="1" i="0" sz="6000" u="none" cap="none" strike="noStrike">
                <a:solidFill>
                  <a:srgbClr val="000000"/>
                </a:solidFill>
                <a:latin typeface="Proxima Nova"/>
                <a:ea typeface="Proxima Nova"/>
                <a:cs typeface="Proxima Nova"/>
                <a:sym typeface="Proxima Nova"/>
              </a:defRPr>
            </a:lvl7pPr>
            <a:lvl8pPr lvl="7" marR="0" algn="l">
              <a:lnSpc>
                <a:spcPct val="100000"/>
              </a:lnSpc>
              <a:spcBef>
                <a:spcPts val="0"/>
              </a:spcBef>
              <a:spcAft>
                <a:spcPts val="0"/>
              </a:spcAft>
              <a:buClr>
                <a:srgbClr val="000000"/>
              </a:buClr>
              <a:buSzPts val="1400"/>
              <a:buFont typeface="Proxima Nova"/>
              <a:buNone/>
              <a:defRPr b="1" i="0" sz="6000" u="none" cap="none" strike="noStrike">
                <a:solidFill>
                  <a:srgbClr val="000000"/>
                </a:solidFill>
                <a:latin typeface="Proxima Nova"/>
                <a:ea typeface="Proxima Nova"/>
                <a:cs typeface="Proxima Nova"/>
                <a:sym typeface="Proxima Nova"/>
              </a:defRPr>
            </a:lvl8pPr>
            <a:lvl9pPr lvl="8" marR="0" algn="l">
              <a:lnSpc>
                <a:spcPct val="100000"/>
              </a:lnSpc>
              <a:spcBef>
                <a:spcPts val="0"/>
              </a:spcBef>
              <a:spcAft>
                <a:spcPts val="0"/>
              </a:spcAft>
              <a:buClr>
                <a:srgbClr val="000000"/>
              </a:buClr>
              <a:buSzPts val="1400"/>
              <a:buFont typeface="Proxima Nova"/>
              <a:buNone/>
              <a:defRPr b="1" i="0" sz="6000" u="none" cap="none" strike="noStrike">
                <a:solidFill>
                  <a:srgbClr val="000000"/>
                </a:solidFill>
                <a:latin typeface="Proxima Nova"/>
                <a:ea typeface="Proxima Nova"/>
                <a:cs typeface="Proxima Nova"/>
                <a:sym typeface="Proxima Nova"/>
              </a:defRPr>
            </a:lvl9pPr>
          </a:lstStyle>
          <a:p/>
        </p:txBody>
      </p:sp>
      <p:sp>
        <p:nvSpPr>
          <p:cNvPr id="13" name="Google Shape;13;p2"/>
          <p:cNvSpPr txBox="1"/>
          <p:nvPr>
            <p:ph idx="1" type="body"/>
          </p:nvPr>
        </p:nvSpPr>
        <p:spPr>
          <a:xfrm>
            <a:off x="1292952" y="3896320"/>
            <a:ext cx="6920105" cy="875689"/>
          </a:xfrm>
          <a:prstGeom prst="rect">
            <a:avLst/>
          </a:prstGeom>
          <a:noFill/>
          <a:ln>
            <a:noFill/>
          </a:ln>
        </p:spPr>
        <p:txBody>
          <a:bodyPr anchorCtr="0" anchor="t" bIns="91425" lIns="91425" spcFirstLastPara="1" rIns="91425" wrap="square" tIns="91425">
            <a:noAutofit/>
          </a:bodyPr>
          <a:lstStyle>
            <a:lvl1pPr indent="-228600" lvl="0" marL="457200" marR="0" algn="r">
              <a:lnSpc>
                <a:spcPct val="100000"/>
              </a:lnSpc>
              <a:spcBef>
                <a:spcPts val="0"/>
              </a:spcBef>
              <a:spcAft>
                <a:spcPts val="0"/>
              </a:spcAft>
              <a:buClr>
                <a:srgbClr val="53585F"/>
              </a:buClr>
              <a:buSzPts val="1950"/>
              <a:buFont typeface="Proxima Nova"/>
              <a:buNone/>
              <a:defRPr b="0" i="0" sz="2400" u="none" cap="none" strike="noStrike">
                <a:solidFill>
                  <a:srgbClr val="53585F"/>
                </a:solidFill>
                <a:latin typeface="Proxima Nova"/>
                <a:ea typeface="Proxima Nova"/>
                <a:cs typeface="Proxima Nova"/>
                <a:sym typeface="Proxima Nova"/>
              </a:defRPr>
            </a:lvl1pPr>
            <a:lvl2pPr indent="-228600" lvl="1" marL="914400" marR="0" algn="r">
              <a:lnSpc>
                <a:spcPct val="100000"/>
              </a:lnSpc>
              <a:spcBef>
                <a:spcPts val="0"/>
              </a:spcBef>
              <a:spcAft>
                <a:spcPts val="0"/>
              </a:spcAft>
              <a:buClr>
                <a:srgbClr val="53585F"/>
              </a:buClr>
              <a:buSzPts val="1950"/>
              <a:buFont typeface="Proxima Nova"/>
              <a:buNone/>
              <a:defRPr b="0" i="0" sz="2400" u="none" cap="none" strike="noStrike">
                <a:solidFill>
                  <a:srgbClr val="53585F"/>
                </a:solidFill>
                <a:latin typeface="Proxima Nova"/>
                <a:ea typeface="Proxima Nova"/>
                <a:cs typeface="Proxima Nova"/>
                <a:sym typeface="Proxima Nova"/>
              </a:defRPr>
            </a:lvl2pPr>
            <a:lvl3pPr indent="-228600" lvl="2" marL="1371600" marR="0" algn="r">
              <a:lnSpc>
                <a:spcPct val="100000"/>
              </a:lnSpc>
              <a:spcBef>
                <a:spcPts val="0"/>
              </a:spcBef>
              <a:spcAft>
                <a:spcPts val="0"/>
              </a:spcAft>
              <a:buClr>
                <a:srgbClr val="53585F"/>
              </a:buClr>
              <a:buSzPts val="1950"/>
              <a:buFont typeface="Proxima Nova"/>
              <a:buNone/>
              <a:defRPr b="0" i="0" sz="2400" u="none" cap="none" strike="noStrike">
                <a:solidFill>
                  <a:srgbClr val="53585F"/>
                </a:solidFill>
                <a:latin typeface="Proxima Nova"/>
                <a:ea typeface="Proxima Nova"/>
                <a:cs typeface="Proxima Nova"/>
                <a:sym typeface="Proxima Nova"/>
              </a:defRPr>
            </a:lvl3pPr>
            <a:lvl4pPr indent="-228600" lvl="3" marL="1828800" marR="0" algn="r">
              <a:lnSpc>
                <a:spcPct val="100000"/>
              </a:lnSpc>
              <a:spcBef>
                <a:spcPts val="0"/>
              </a:spcBef>
              <a:spcAft>
                <a:spcPts val="0"/>
              </a:spcAft>
              <a:buClr>
                <a:srgbClr val="53585F"/>
              </a:buClr>
              <a:buSzPts val="1950"/>
              <a:buFont typeface="Proxima Nova"/>
              <a:buNone/>
              <a:defRPr b="0" i="0" sz="2400" u="none" cap="none" strike="noStrike">
                <a:solidFill>
                  <a:srgbClr val="53585F"/>
                </a:solidFill>
                <a:latin typeface="Proxima Nova"/>
                <a:ea typeface="Proxima Nova"/>
                <a:cs typeface="Proxima Nova"/>
                <a:sym typeface="Proxima Nova"/>
              </a:defRPr>
            </a:lvl4pPr>
            <a:lvl5pPr indent="-228600" lvl="4" marL="2286000" marR="0" algn="r">
              <a:lnSpc>
                <a:spcPct val="100000"/>
              </a:lnSpc>
              <a:spcBef>
                <a:spcPts val="0"/>
              </a:spcBef>
              <a:spcAft>
                <a:spcPts val="0"/>
              </a:spcAft>
              <a:buClr>
                <a:srgbClr val="53585F"/>
              </a:buClr>
              <a:buSzPts val="1950"/>
              <a:buFont typeface="Proxima Nova"/>
              <a:buNone/>
              <a:defRPr b="0" i="0" sz="2400" u="none" cap="none" strike="noStrike">
                <a:solidFill>
                  <a:srgbClr val="53585F"/>
                </a:solidFill>
                <a:latin typeface="Proxima Nova"/>
                <a:ea typeface="Proxima Nova"/>
                <a:cs typeface="Proxima Nova"/>
                <a:sym typeface="Proxima Nova"/>
              </a:defRPr>
            </a:lvl5pPr>
            <a:lvl6pPr indent="-352425" lvl="5" marL="2743200" marR="0" algn="l">
              <a:lnSpc>
                <a:spcPct val="100000"/>
              </a:lnSpc>
              <a:spcBef>
                <a:spcPts val="3200"/>
              </a:spcBef>
              <a:spcAft>
                <a:spcPts val="0"/>
              </a:spcAft>
              <a:buClr>
                <a:srgbClr val="000000"/>
              </a:buClr>
              <a:buSzPts val="1950"/>
              <a:buFont typeface="Proxima Nova"/>
              <a:buChar char="•"/>
              <a:defRPr b="0" i="0" sz="2600" u="none" cap="none" strike="noStrike">
                <a:solidFill>
                  <a:srgbClr val="000000"/>
                </a:solidFill>
                <a:latin typeface="Proxima Nova"/>
                <a:ea typeface="Proxima Nova"/>
                <a:cs typeface="Proxima Nova"/>
                <a:sym typeface="Proxima Nova"/>
              </a:defRPr>
            </a:lvl6pPr>
            <a:lvl7pPr indent="-352425" lvl="6" marL="3200400" marR="0" algn="l">
              <a:lnSpc>
                <a:spcPct val="100000"/>
              </a:lnSpc>
              <a:spcBef>
                <a:spcPts val="3200"/>
              </a:spcBef>
              <a:spcAft>
                <a:spcPts val="0"/>
              </a:spcAft>
              <a:buClr>
                <a:srgbClr val="000000"/>
              </a:buClr>
              <a:buSzPts val="1950"/>
              <a:buFont typeface="Proxima Nova"/>
              <a:buChar char="•"/>
              <a:defRPr b="0" i="0" sz="2600" u="none" cap="none" strike="noStrike">
                <a:solidFill>
                  <a:srgbClr val="000000"/>
                </a:solidFill>
                <a:latin typeface="Proxima Nova"/>
                <a:ea typeface="Proxima Nova"/>
                <a:cs typeface="Proxima Nova"/>
                <a:sym typeface="Proxima Nova"/>
              </a:defRPr>
            </a:lvl7pPr>
            <a:lvl8pPr indent="-352425" lvl="7" marL="3657600" marR="0" algn="l">
              <a:lnSpc>
                <a:spcPct val="100000"/>
              </a:lnSpc>
              <a:spcBef>
                <a:spcPts val="3200"/>
              </a:spcBef>
              <a:spcAft>
                <a:spcPts val="0"/>
              </a:spcAft>
              <a:buClr>
                <a:srgbClr val="000000"/>
              </a:buClr>
              <a:buSzPts val="1950"/>
              <a:buFont typeface="Proxima Nova"/>
              <a:buChar char="•"/>
              <a:defRPr b="0" i="0" sz="2600" u="none" cap="none" strike="noStrike">
                <a:solidFill>
                  <a:srgbClr val="000000"/>
                </a:solidFill>
                <a:latin typeface="Proxima Nova"/>
                <a:ea typeface="Proxima Nova"/>
                <a:cs typeface="Proxima Nova"/>
                <a:sym typeface="Proxima Nova"/>
              </a:defRPr>
            </a:lvl8pPr>
            <a:lvl9pPr indent="-352425" lvl="8" marL="4114800" marR="0" algn="l">
              <a:lnSpc>
                <a:spcPct val="100000"/>
              </a:lnSpc>
              <a:spcBef>
                <a:spcPts val="3200"/>
              </a:spcBef>
              <a:spcAft>
                <a:spcPts val="0"/>
              </a:spcAft>
              <a:buClr>
                <a:srgbClr val="000000"/>
              </a:buClr>
              <a:buSzPts val="1950"/>
              <a:buFont typeface="Proxima Nova"/>
              <a:buChar char="•"/>
              <a:defRPr b="0" i="0" sz="2600" u="none" cap="none" strike="noStrike">
                <a:solidFill>
                  <a:srgbClr val="000000"/>
                </a:solidFill>
                <a:latin typeface="Proxima Nova"/>
                <a:ea typeface="Proxima Nova"/>
                <a:cs typeface="Proxima Nova"/>
                <a:sym typeface="Proxima Nova"/>
              </a:defRPr>
            </a:lvl9pPr>
          </a:lstStyle>
          <a:p/>
        </p:txBody>
      </p:sp>
      <p:pic>
        <p:nvPicPr>
          <p:cNvPr id="14" name="Google Shape;14;p2"/>
          <p:cNvPicPr preferRelativeResize="0"/>
          <p:nvPr/>
        </p:nvPicPr>
        <p:blipFill rotWithShape="1">
          <a:blip r:embed="rId2">
            <a:alphaModFix/>
          </a:blip>
          <a:srcRect b="0" l="0" r="0" t="0"/>
          <a:stretch/>
        </p:blipFill>
        <p:spPr>
          <a:xfrm>
            <a:off x="9468809" y="318985"/>
            <a:ext cx="1000094" cy="1508131"/>
          </a:xfrm>
          <a:prstGeom prst="rect">
            <a:avLst/>
          </a:prstGeom>
          <a:noFill/>
          <a:ln>
            <a:noFill/>
          </a:ln>
        </p:spPr>
      </p:pic>
      <p:sp>
        <p:nvSpPr>
          <p:cNvPr id="15" name="Google Shape;15;p2"/>
          <p:cNvSpPr/>
          <p:nvPr/>
        </p:nvSpPr>
        <p:spPr>
          <a:xfrm flipH="1">
            <a:off x="6141449" y="2993717"/>
            <a:ext cx="4563197" cy="4563197"/>
          </a:xfrm>
          <a:custGeom>
            <a:rect b="b" l="l" r="r" t="t"/>
            <a:pathLst>
              <a:path extrusionOk="0" h="120000" w="120000">
                <a:moveTo>
                  <a:pt x="0" y="0"/>
                </a:moveTo>
                <a:lnTo>
                  <a:pt x="0" y="120000"/>
                </a:lnTo>
                <a:lnTo>
                  <a:pt x="120000" y="120000"/>
                </a:lnTo>
                <a:close/>
              </a:path>
            </a:pathLst>
          </a:custGeom>
          <a:solidFill>
            <a:srgbClr val="61AEC4"/>
          </a:solidFill>
          <a:ln>
            <a:noFill/>
          </a:ln>
        </p:spPr>
        <p:txBody>
          <a:bodyPr anchorCtr="0" anchor="ctr" bIns="39350" lIns="39350" spcFirstLastPara="1" rIns="39350" wrap="square" tIns="39350">
            <a:noAutofit/>
          </a:bodyPr>
          <a:lstStyle/>
          <a:p>
            <a:pPr indent="0" lvl="0" marL="0" marR="0" rtl="0" algn="ctr">
              <a:lnSpc>
                <a:spcPct val="100000"/>
              </a:lnSpc>
              <a:spcBef>
                <a:spcPts val="0"/>
              </a:spcBef>
              <a:spcAft>
                <a:spcPts val="0"/>
              </a:spcAft>
              <a:buClr>
                <a:srgbClr val="FFFFFF"/>
              </a:buClr>
              <a:buSzPts val="1800"/>
              <a:buFont typeface="Helvetica Neue"/>
              <a:buNone/>
            </a:pPr>
            <a:r>
              <a:t/>
            </a:r>
            <a:endParaRPr b="0" i="0" sz="1800" u="none" cap="none" strike="noStrike">
              <a:solidFill>
                <a:srgbClr val="FFFFFF"/>
              </a:solidFill>
              <a:latin typeface="Helvetica Neue"/>
              <a:ea typeface="Helvetica Neue"/>
              <a:cs typeface="Helvetica Neue"/>
              <a:sym typeface="Helvetica Neue"/>
            </a:endParaRPr>
          </a:p>
        </p:txBody>
      </p:sp>
      <p:sp>
        <p:nvSpPr>
          <p:cNvPr id="16" name="Google Shape;16;p2"/>
          <p:cNvSpPr/>
          <p:nvPr/>
        </p:nvSpPr>
        <p:spPr>
          <a:xfrm flipH="1" rot="10800000">
            <a:off x="-6510" y="-6593"/>
            <a:ext cx="4563196" cy="4563196"/>
          </a:xfrm>
          <a:custGeom>
            <a:rect b="b" l="l" r="r" t="t"/>
            <a:pathLst>
              <a:path extrusionOk="0" h="120000" w="120000">
                <a:moveTo>
                  <a:pt x="0" y="0"/>
                </a:moveTo>
                <a:lnTo>
                  <a:pt x="0" y="120000"/>
                </a:lnTo>
                <a:lnTo>
                  <a:pt x="120000" y="120000"/>
                </a:lnTo>
                <a:close/>
              </a:path>
            </a:pathLst>
          </a:custGeom>
          <a:solidFill>
            <a:srgbClr val="61AEC4"/>
          </a:solidFill>
          <a:ln>
            <a:noFill/>
          </a:ln>
        </p:spPr>
        <p:txBody>
          <a:bodyPr anchorCtr="0" anchor="ctr" bIns="39350" lIns="39350" spcFirstLastPara="1" rIns="39350" wrap="square" tIns="39350">
            <a:noAutofit/>
          </a:bodyPr>
          <a:lstStyle/>
          <a:p>
            <a:pPr indent="0" lvl="0" marL="0" marR="0" rtl="0" algn="ctr">
              <a:lnSpc>
                <a:spcPct val="100000"/>
              </a:lnSpc>
              <a:spcBef>
                <a:spcPts val="0"/>
              </a:spcBef>
              <a:spcAft>
                <a:spcPts val="0"/>
              </a:spcAft>
              <a:buClr>
                <a:srgbClr val="FFFFFF"/>
              </a:buClr>
              <a:buSzPts val="1800"/>
              <a:buFont typeface="Helvetica Neue"/>
              <a:buNone/>
            </a:pPr>
            <a:r>
              <a:t/>
            </a:r>
            <a:endParaRPr b="0" i="0" sz="1800" u="none" cap="none" strike="noStrike">
              <a:solidFill>
                <a:srgbClr val="FFFFFF"/>
              </a:solidFill>
              <a:latin typeface="Helvetica Neue"/>
              <a:ea typeface="Helvetica Neue"/>
              <a:cs typeface="Helvetica Neue"/>
              <a:sym typeface="Helvetica Neue"/>
            </a:endParaRPr>
          </a:p>
        </p:txBody>
      </p:sp>
      <p:sp>
        <p:nvSpPr>
          <p:cNvPr id="17" name="Google Shape;17;p2"/>
          <p:cNvSpPr txBox="1"/>
          <p:nvPr>
            <p:ph idx="12" type="sldNum"/>
          </p:nvPr>
        </p:nvSpPr>
        <p:spPr>
          <a:xfrm>
            <a:off x="5211339" y="7167851"/>
            <a:ext cx="260883" cy="256515"/>
          </a:xfrm>
          <a:prstGeom prst="rect">
            <a:avLst/>
          </a:prstGeom>
          <a:noFill/>
          <a:ln>
            <a:noFill/>
          </a:ln>
        </p:spPr>
        <p:txBody>
          <a:bodyPr anchorCtr="0" anchor="t" bIns="39350" lIns="39350" spcFirstLastPara="1" rIns="39350" wrap="square" tIns="39350">
            <a:noAutofit/>
          </a:bodyPr>
          <a:lstStyle>
            <a:lvl1pPr indent="0" lvl="0"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4" name="Shape 54"/>
        <p:cNvGrpSpPr/>
        <p:nvPr/>
      </p:nvGrpSpPr>
      <p:grpSpPr>
        <a:xfrm>
          <a:off x="0" y="0"/>
          <a:ext cx="0" cy="0"/>
          <a:chOff x="0" y="0"/>
          <a:chExt cx="0" cy="0"/>
        </a:xfrm>
      </p:grpSpPr>
      <p:sp>
        <p:nvSpPr>
          <p:cNvPr id="55" name="Google Shape;55;p12"/>
          <p:cNvSpPr txBox="1"/>
          <p:nvPr>
            <p:ph type="title"/>
          </p:nvPr>
        </p:nvSpPr>
        <p:spPr>
          <a:xfrm>
            <a:off x="364516" y="653802"/>
            <a:ext cx="9964500" cy="841500"/>
          </a:xfrm>
          <a:prstGeom prst="rect">
            <a:avLst/>
          </a:prstGeom>
          <a:noFill/>
          <a:ln>
            <a:noFill/>
          </a:ln>
        </p:spPr>
        <p:txBody>
          <a:bodyPr anchorCtr="0" anchor="t" bIns="116050" lIns="116050" spcFirstLastPara="1" rIns="116050" wrap="square" tIns="11605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56" name="Google Shape;56;p12"/>
          <p:cNvSpPr txBox="1"/>
          <p:nvPr>
            <p:ph idx="1" type="body"/>
          </p:nvPr>
        </p:nvSpPr>
        <p:spPr>
          <a:xfrm>
            <a:off x="364516" y="1693142"/>
            <a:ext cx="9964500" cy="5019300"/>
          </a:xfrm>
          <a:prstGeom prst="rect">
            <a:avLst/>
          </a:prstGeom>
          <a:noFill/>
          <a:ln>
            <a:noFill/>
          </a:ln>
        </p:spPr>
        <p:txBody>
          <a:bodyPr anchorCtr="0" anchor="t" bIns="116050" lIns="116050" spcFirstLastPara="1" rIns="116050" wrap="square" tIns="116050">
            <a:noAutofit/>
          </a:bodyPr>
          <a:lstStyle>
            <a:lvl1pPr indent="-374650" lvl="0" marL="457200" algn="l">
              <a:lnSpc>
                <a:spcPct val="115000"/>
              </a:lnSpc>
              <a:spcBef>
                <a:spcPts val="0"/>
              </a:spcBef>
              <a:spcAft>
                <a:spcPts val="0"/>
              </a:spcAft>
              <a:buSzPts val="2300"/>
              <a:buChar char="●"/>
              <a:defRPr/>
            </a:lvl1pPr>
            <a:lvl2pPr indent="-342900" lvl="1" marL="914400" algn="l">
              <a:lnSpc>
                <a:spcPct val="115000"/>
              </a:lnSpc>
              <a:spcBef>
                <a:spcPts val="2000"/>
              </a:spcBef>
              <a:spcAft>
                <a:spcPts val="0"/>
              </a:spcAft>
              <a:buSzPts val="1800"/>
              <a:buChar char="○"/>
              <a:defRPr/>
            </a:lvl2pPr>
            <a:lvl3pPr indent="-342900" lvl="2" marL="1371600" algn="l">
              <a:lnSpc>
                <a:spcPct val="115000"/>
              </a:lnSpc>
              <a:spcBef>
                <a:spcPts val="2000"/>
              </a:spcBef>
              <a:spcAft>
                <a:spcPts val="0"/>
              </a:spcAft>
              <a:buSzPts val="1800"/>
              <a:buChar char="■"/>
              <a:defRPr/>
            </a:lvl3pPr>
            <a:lvl4pPr indent="-342900" lvl="3" marL="1828800" algn="l">
              <a:lnSpc>
                <a:spcPct val="115000"/>
              </a:lnSpc>
              <a:spcBef>
                <a:spcPts val="2000"/>
              </a:spcBef>
              <a:spcAft>
                <a:spcPts val="0"/>
              </a:spcAft>
              <a:buSzPts val="1800"/>
              <a:buChar char="●"/>
              <a:defRPr/>
            </a:lvl4pPr>
            <a:lvl5pPr indent="-342900" lvl="4" marL="2286000" algn="l">
              <a:lnSpc>
                <a:spcPct val="115000"/>
              </a:lnSpc>
              <a:spcBef>
                <a:spcPts val="2000"/>
              </a:spcBef>
              <a:spcAft>
                <a:spcPts val="0"/>
              </a:spcAft>
              <a:buSzPts val="1800"/>
              <a:buChar char="○"/>
              <a:defRPr/>
            </a:lvl5pPr>
            <a:lvl6pPr indent="-342900" lvl="5" marL="2743200" algn="l">
              <a:lnSpc>
                <a:spcPct val="115000"/>
              </a:lnSpc>
              <a:spcBef>
                <a:spcPts val="2000"/>
              </a:spcBef>
              <a:spcAft>
                <a:spcPts val="0"/>
              </a:spcAft>
              <a:buSzPts val="1800"/>
              <a:buChar char="■"/>
              <a:defRPr/>
            </a:lvl6pPr>
            <a:lvl7pPr indent="-342900" lvl="6" marL="3200400" algn="l">
              <a:lnSpc>
                <a:spcPct val="115000"/>
              </a:lnSpc>
              <a:spcBef>
                <a:spcPts val="2000"/>
              </a:spcBef>
              <a:spcAft>
                <a:spcPts val="0"/>
              </a:spcAft>
              <a:buSzPts val="1800"/>
              <a:buChar char="●"/>
              <a:defRPr/>
            </a:lvl7pPr>
            <a:lvl8pPr indent="-342900" lvl="7" marL="3657600" algn="l">
              <a:lnSpc>
                <a:spcPct val="115000"/>
              </a:lnSpc>
              <a:spcBef>
                <a:spcPts val="2000"/>
              </a:spcBef>
              <a:spcAft>
                <a:spcPts val="0"/>
              </a:spcAft>
              <a:buSzPts val="1800"/>
              <a:buChar char="○"/>
              <a:defRPr/>
            </a:lvl8pPr>
            <a:lvl9pPr indent="-342900" lvl="8" marL="4114800" algn="l">
              <a:lnSpc>
                <a:spcPct val="115000"/>
              </a:lnSpc>
              <a:spcBef>
                <a:spcPts val="2000"/>
              </a:spcBef>
              <a:spcAft>
                <a:spcPts val="2000"/>
              </a:spcAft>
              <a:buSzPts val="1800"/>
              <a:buChar char="■"/>
              <a:defRPr/>
            </a:lvl9pPr>
          </a:lstStyle>
          <a:p/>
        </p:txBody>
      </p:sp>
      <p:sp>
        <p:nvSpPr>
          <p:cNvPr id="57" name="Google Shape;57;p12"/>
          <p:cNvSpPr txBox="1"/>
          <p:nvPr>
            <p:ph idx="12" type="sldNum"/>
          </p:nvPr>
        </p:nvSpPr>
        <p:spPr>
          <a:xfrm>
            <a:off x="9908069" y="6850899"/>
            <a:ext cx="641700" cy="578400"/>
          </a:xfrm>
          <a:prstGeom prst="rect">
            <a:avLst/>
          </a:prstGeom>
          <a:noFill/>
          <a:ln>
            <a:noFill/>
          </a:ln>
        </p:spPr>
        <p:txBody>
          <a:bodyPr anchorCtr="0" anchor="ctr" bIns="116050" lIns="116050" spcFirstLastPara="1" rIns="116050" wrap="square" tIns="11605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58" name="Shape 58"/>
        <p:cNvGrpSpPr/>
        <p:nvPr/>
      </p:nvGrpSpPr>
      <p:grpSpPr>
        <a:xfrm>
          <a:off x="0" y="0"/>
          <a:ext cx="0" cy="0"/>
          <a:chOff x="0" y="0"/>
          <a:chExt cx="0" cy="0"/>
        </a:xfrm>
      </p:grpSpPr>
      <p:sp>
        <p:nvSpPr>
          <p:cNvPr id="59" name="Google Shape;59;p13"/>
          <p:cNvSpPr txBox="1"/>
          <p:nvPr>
            <p:ph type="title"/>
          </p:nvPr>
        </p:nvSpPr>
        <p:spPr>
          <a:xfrm>
            <a:off x="1046880" y="31680"/>
            <a:ext cx="8598960" cy="16722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60" name="Google Shape;60;p13"/>
          <p:cNvSpPr txBox="1"/>
          <p:nvPr>
            <p:ph idx="1" type="body"/>
          </p:nvPr>
        </p:nvSpPr>
        <p:spPr>
          <a:xfrm>
            <a:off x="1046880" y="1762920"/>
            <a:ext cx="8598960" cy="4870080"/>
          </a:xfrm>
          <a:prstGeom prst="rect">
            <a:avLst/>
          </a:prstGeom>
          <a:noFill/>
          <a:ln>
            <a:noFill/>
          </a:ln>
        </p:spPr>
        <p:txBody>
          <a:bodyPr anchorCtr="0" anchor="t" bIns="0" lIns="0" spcFirstLastPara="1" rIns="0" wrap="square" tIns="0">
            <a:normAutofit/>
          </a:bodyPr>
          <a:lstStyle>
            <a:lvl1pPr indent="-374650" lvl="0" marL="457200" algn="l">
              <a:lnSpc>
                <a:spcPct val="115000"/>
              </a:lnSpc>
              <a:spcBef>
                <a:spcPts val="0"/>
              </a:spcBef>
              <a:spcAft>
                <a:spcPts val="0"/>
              </a:spcAft>
              <a:buSzPts val="2300"/>
              <a:buChar char="●"/>
              <a:defRPr/>
            </a:lvl1pPr>
            <a:lvl2pPr indent="-342900" lvl="1" marL="914400" algn="l">
              <a:lnSpc>
                <a:spcPct val="115000"/>
              </a:lnSpc>
              <a:spcBef>
                <a:spcPts val="2000"/>
              </a:spcBef>
              <a:spcAft>
                <a:spcPts val="0"/>
              </a:spcAft>
              <a:buSzPts val="1800"/>
              <a:buChar char="○"/>
              <a:defRPr/>
            </a:lvl2pPr>
            <a:lvl3pPr indent="-342900" lvl="2" marL="1371600" algn="l">
              <a:lnSpc>
                <a:spcPct val="115000"/>
              </a:lnSpc>
              <a:spcBef>
                <a:spcPts val="2000"/>
              </a:spcBef>
              <a:spcAft>
                <a:spcPts val="0"/>
              </a:spcAft>
              <a:buSzPts val="1800"/>
              <a:buChar char="■"/>
              <a:defRPr/>
            </a:lvl3pPr>
            <a:lvl4pPr indent="-342900" lvl="3" marL="1828800" algn="l">
              <a:lnSpc>
                <a:spcPct val="115000"/>
              </a:lnSpc>
              <a:spcBef>
                <a:spcPts val="2000"/>
              </a:spcBef>
              <a:spcAft>
                <a:spcPts val="0"/>
              </a:spcAft>
              <a:buSzPts val="1800"/>
              <a:buChar char="●"/>
              <a:defRPr/>
            </a:lvl4pPr>
            <a:lvl5pPr indent="-342900" lvl="4" marL="2286000" algn="l">
              <a:lnSpc>
                <a:spcPct val="115000"/>
              </a:lnSpc>
              <a:spcBef>
                <a:spcPts val="2000"/>
              </a:spcBef>
              <a:spcAft>
                <a:spcPts val="0"/>
              </a:spcAft>
              <a:buSzPts val="1800"/>
              <a:buChar char="○"/>
              <a:defRPr/>
            </a:lvl5pPr>
            <a:lvl6pPr indent="-342900" lvl="5" marL="2743200" algn="l">
              <a:lnSpc>
                <a:spcPct val="115000"/>
              </a:lnSpc>
              <a:spcBef>
                <a:spcPts val="2000"/>
              </a:spcBef>
              <a:spcAft>
                <a:spcPts val="0"/>
              </a:spcAft>
              <a:buSzPts val="1800"/>
              <a:buChar char="■"/>
              <a:defRPr/>
            </a:lvl6pPr>
            <a:lvl7pPr indent="-342900" lvl="6" marL="3200400" algn="l">
              <a:lnSpc>
                <a:spcPct val="115000"/>
              </a:lnSpc>
              <a:spcBef>
                <a:spcPts val="2000"/>
              </a:spcBef>
              <a:spcAft>
                <a:spcPts val="0"/>
              </a:spcAft>
              <a:buSzPts val="1800"/>
              <a:buChar char="●"/>
              <a:defRPr/>
            </a:lvl7pPr>
            <a:lvl8pPr indent="-342900" lvl="7" marL="3657600" algn="l">
              <a:lnSpc>
                <a:spcPct val="115000"/>
              </a:lnSpc>
              <a:spcBef>
                <a:spcPts val="2000"/>
              </a:spcBef>
              <a:spcAft>
                <a:spcPts val="0"/>
              </a:spcAft>
              <a:buSzPts val="1800"/>
              <a:buChar char="○"/>
              <a:defRPr/>
            </a:lvl8pPr>
            <a:lvl9pPr indent="-342900" lvl="8" marL="4114800" algn="l">
              <a:lnSpc>
                <a:spcPct val="115000"/>
              </a:lnSpc>
              <a:spcBef>
                <a:spcPts val="2000"/>
              </a:spcBef>
              <a:spcAft>
                <a:spcPts val="2000"/>
              </a:spcAft>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1" name="Shape 61"/>
        <p:cNvGrpSpPr/>
        <p:nvPr/>
      </p:nvGrpSpPr>
      <p:grpSpPr>
        <a:xfrm>
          <a:off x="0" y="0"/>
          <a:ext cx="0" cy="0"/>
          <a:chOff x="0" y="0"/>
          <a:chExt cx="0" cy="0"/>
        </a:xfrm>
      </p:grpSpPr>
      <p:sp>
        <p:nvSpPr>
          <p:cNvPr id="62" name="Google Shape;62;p14"/>
          <p:cNvSpPr txBox="1"/>
          <p:nvPr>
            <p:ph type="title"/>
          </p:nvPr>
        </p:nvSpPr>
        <p:spPr>
          <a:xfrm>
            <a:off x="364516" y="653802"/>
            <a:ext cx="9964500" cy="841500"/>
          </a:xfrm>
          <a:prstGeom prst="rect">
            <a:avLst/>
          </a:prstGeom>
          <a:noFill/>
          <a:ln>
            <a:noFill/>
          </a:ln>
        </p:spPr>
        <p:txBody>
          <a:bodyPr anchorCtr="0" anchor="t" bIns="116050" lIns="116050" spcFirstLastPara="1" rIns="116050" wrap="square" tIns="11605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63" name="Google Shape;63;p14"/>
          <p:cNvSpPr txBox="1"/>
          <p:nvPr>
            <p:ph idx="1" type="body"/>
          </p:nvPr>
        </p:nvSpPr>
        <p:spPr>
          <a:xfrm>
            <a:off x="364516" y="1693142"/>
            <a:ext cx="4677600" cy="5019300"/>
          </a:xfrm>
          <a:prstGeom prst="rect">
            <a:avLst/>
          </a:prstGeom>
          <a:noFill/>
          <a:ln>
            <a:noFill/>
          </a:ln>
        </p:spPr>
        <p:txBody>
          <a:bodyPr anchorCtr="0" anchor="t" bIns="116050" lIns="116050" spcFirstLastPara="1" rIns="116050" wrap="square" tIns="116050">
            <a:noAutofit/>
          </a:bodyPr>
          <a:lstStyle>
            <a:lvl1pPr indent="-342900" lvl="0" marL="457200" algn="l">
              <a:lnSpc>
                <a:spcPct val="115000"/>
              </a:lnSpc>
              <a:spcBef>
                <a:spcPts val="0"/>
              </a:spcBef>
              <a:spcAft>
                <a:spcPts val="0"/>
              </a:spcAft>
              <a:buSzPts val="1800"/>
              <a:buChar char="●"/>
              <a:defRPr sz="1800"/>
            </a:lvl1pPr>
            <a:lvl2pPr indent="-323850" lvl="1" marL="914400" algn="l">
              <a:lnSpc>
                <a:spcPct val="115000"/>
              </a:lnSpc>
              <a:spcBef>
                <a:spcPts val="2000"/>
              </a:spcBef>
              <a:spcAft>
                <a:spcPts val="0"/>
              </a:spcAft>
              <a:buSzPts val="1500"/>
              <a:buChar char="○"/>
              <a:defRPr sz="1500"/>
            </a:lvl2pPr>
            <a:lvl3pPr indent="-323850" lvl="2" marL="1371600" algn="l">
              <a:lnSpc>
                <a:spcPct val="115000"/>
              </a:lnSpc>
              <a:spcBef>
                <a:spcPts val="2000"/>
              </a:spcBef>
              <a:spcAft>
                <a:spcPts val="0"/>
              </a:spcAft>
              <a:buSzPts val="1500"/>
              <a:buChar char="■"/>
              <a:defRPr sz="1500"/>
            </a:lvl3pPr>
            <a:lvl4pPr indent="-323850" lvl="3" marL="1828800" algn="l">
              <a:lnSpc>
                <a:spcPct val="115000"/>
              </a:lnSpc>
              <a:spcBef>
                <a:spcPts val="2000"/>
              </a:spcBef>
              <a:spcAft>
                <a:spcPts val="0"/>
              </a:spcAft>
              <a:buSzPts val="1500"/>
              <a:buChar char="●"/>
              <a:defRPr sz="1500"/>
            </a:lvl4pPr>
            <a:lvl5pPr indent="-323850" lvl="4" marL="2286000" algn="l">
              <a:lnSpc>
                <a:spcPct val="115000"/>
              </a:lnSpc>
              <a:spcBef>
                <a:spcPts val="2000"/>
              </a:spcBef>
              <a:spcAft>
                <a:spcPts val="0"/>
              </a:spcAft>
              <a:buSzPts val="1500"/>
              <a:buChar char="○"/>
              <a:defRPr sz="1500"/>
            </a:lvl5pPr>
            <a:lvl6pPr indent="-323850" lvl="5" marL="2743200" algn="l">
              <a:lnSpc>
                <a:spcPct val="115000"/>
              </a:lnSpc>
              <a:spcBef>
                <a:spcPts val="2000"/>
              </a:spcBef>
              <a:spcAft>
                <a:spcPts val="0"/>
              </a:spcAft>
              <a:buSzPts val="1500"/>
              <a:buChar char="■"/>
              <a:defRPr sz="1500"/>
            </a:lvl6pPr>
            <a:lvl7pPr indent="-323850" lvl="6" marL="3200400" algn="l">
              <a:lnSpc>
                <a:spcPct val="115000"/>
              </a:lnSpc>
              <a:spcBef>
                <a:spcPts val="2000"/>
              </a:spcBef>
              <a:spcAft>
                <a:spcPts val="0"/>
              </a:spcAft>
              <a:buSzPts val="1500"/>
              <a:buChar char="●"/>
              <a:defRPr sz="1500"/>
            </a:lvl7pPr>
            <a:lvl8pPr indent="-323850" lvl="7" marL="3657600" algn="l">
              <a:lnSpc>
                <a:spcPct val="115000"/>
              </a:lnSpc>
              <a:spcBef>
                <a:spcPts val="2000"/>
              </a:spcBef>
              <a:spcAft>
                <a:spcPts val="0"/>
              </a:spcAft>
              <a:buSzPts val="1500"/>
              <a:buChar char="○"/>
              <a:defRPr sz="1500"/>
            </a:lvl8pPr>
            <a:lvl9pPr indent="-323850" lvl="8" marL="4114800" algn="l">
              <a:lnSpc>
                <a:spcPct val="115000"/>
              </a:lnSpc>
              <a:spcBef>
                <a:spcPts val="2000"/>
              </a:spcBef>
              <a:spcAft>
                <a:spcPts val="2000"/>
              </a:spcAft>
              <a:buSzPts val="1500"/>
              <a:buChar char="■"/>
              <a:defRPr sz="1500"/>
            </a:lvl9pPr>
          </a:lstStyle>
          <a:p/>
        </p:txBody>
      </p:sp>
      <p:sp>
        <p:nvSpPr>
          <p:cNvPr id="64" name="Google Shape;64;p14"/>
          <p:cNvSpPr txBox="1"/>
          <p:nvPr>
            <p:ph idx="2" type="body"/>
          </p:nvPr>
        </p:nvSpPr>
        <p:spPr>
          <a:xfrm>
            <a:off x="5651223" y="1693142"/>
            <a:ext cx="4677600" cy="5019300"/>
          </a:xfrm>
          <a:prstGeom prst="rect">
            <a:avLst/>
          </a:prstGeom>
          <a:noFill/>
          <a:ln>
            <a:noFill/>
          </a:ln>
        </p:spPr>
        <p:txBody>
          <a:bodyPr anchorCtr="0" anchor="t" bIns="116050" lIns="116050" spcFirstLastPara="1" rIns="116050" wrap="square" tIns="116050">
            <a:noAutofit/>
          </a:bodyPr>
          <a:lstStyle>
            <a:lvl1pPr indent="-342900" lvl="0" marL="457200" algn="l">
              <a:lnSpc>
                <a:spcPct val="115000"/>
              </a:lnSpc>
              <a:spcBef>
                <a:spcPts val="0"/>
              </a:spcBef>
              <a:spcAft>
                <a:spcPts val="0"/>
              </a:spcAft>
              <a:buSzPts val="1800"/>
              <a:buChar char="●"/>
              <a:defRPr sz="1800"/>
            </a:lvl1pPr>
            <a:lvl2pPr indent="-323850" lvl="1" marL="914400" algn="l">
              <a:lnSpc>
                <a:spcPct val="115000"/>
              </a:lnSpc>
              <a:spcBef>
                <a:spcPts val="2000"/>
              </a:spcBef>
              <a:spcAft>
                <a:spcPts val="0"/>
              </a:spcAft>
              <a:buSzPts val="1500"/>
              <a:buChar char="○"/>
              <a:defRPr sz="1500"/>
            </a:lvl2pPr>
            <a:lvl3pPr indent="-323850" lvl="2" marL="1371600" algn="l">
              <a:lnSpc>
                <a:spcPct val="115000"/>
              </a:lnSpc>
              <a:spcBef>
                <a:spcPts val="2000"/>
              </a:spcBef>
              <a:spcAft>
                <a:spcPts val="0"/>
              </a:spcAft>
              <a:buSzPts val="1500"/>
              <a:buChar char="■"/>
              <a:defRPr sz="1500"/>
            </a:lvl3pPr>
            <a:lvl4pPr indent="-323850" lvl="3" marL="1828800" algn="l">
              <a:lnSpc>
                <a:spcPct val="115000"/>
              </a:lnSpc>
              <a:spcBef>
                <a:spcPts val="2000"/>
              </a:spcBef>
              <a:spcAft>
                <a:spcPts val="0"/>
              </a:spcAft>
              <a:buSzPts val="1500"/>
              <a:buChar char="●"/>
              <a:defRPr sz="1500"/>
            </a:lvl4pPr>
            <a:lvl5pPr indent="-323850" lvl="4" marL="2286000" algn="l">
              <a:lnSpc>
                <a:spcPct val="115000"/>
              </a:lnSpc>
              <a:spcBef>
                <a:spcPts val="2000"/>
              </a:spcBef>
              <a:spcAft>
                <a:spcPts val="0"/>
              </a:spcAft>
              <a:buSzPts val="1500"/>
              <a:buChar char="○"/>
              <a:defRPr sz="1500"/>
            </a:lvl5pPr>
            <a:lvl6pPr indent="-323850" lvl="5" marL="2743200" algn="l">
              <a:lnSpc>
                <a:spcPct val="115000"/>
              </a:lnSpc>
              <a:spcBef>
                <a:spcPts val="2000"/>
              </a:spcBef>
              <a:spcAft>
                <a:spcPts val="0"/>
              </a:spcAft>
              <a:buSzPts val="1500"/>
              <a:buChar char="■"/>
              <a:defRPr sz="1500"/>
            </a:lvl6pPr>
            <a:lvl7pPr indent="-323850" lvl="6" marL="3200400" algn="l">
              <a:lnSpc>
                <a:spcPct val="115000"/>
              </a:lnSpc>
              <a:spcBef>
                <a:spcPts val="2000"/>
              </a:spcBef>
              <a:spcAft>
                <a:spcPts val="0"/>
              </a:spcAft>
              <a:buSzPts val="1500"/>
              <a:buChar char="●"/>
              <a:defRPr sz="1500"/>
            </a:lvl7pPr>
            <a:lvl8pPr indent="-323850" lvl="7" marL="3657600" algn="l">
              <a:lnSpc>
                <a:spcPct val="115000"/>
              </a:lnSpc>
              <a:spcBef>
                <a:spcPts val="2000"/>
              </a:spcBef>
              <a:spcAft>
                <a:spcPts val="0"/>
              </a:spcAft>
              <a:buSzPts val="1500"/>
              <a:buChar char="○"/>
              <a:defRPr sz="1500"/>
            </a:lvl8pPr>
            <a:lvl9pPr indent="-323850" lvl="8" marL="4114800" algn="l">
              <a:lnSpc>
                <a:spcPct val="115000"/>
              </a:lnSpc>
              <a:spcBef>
                <a:spcPts val="2000"/>
              </a:spcBef>
              <a:spcAft>
                <a:spcPts val="2000"/>
              </a:spcAft>
              <a:buSzPts val="1500"/>
              <a:buChar char="■"/>
              <a:defRPr sz="1500"/>
            </a:lvl9pPr>
          </a:lstStyle>
          <a:p/>
        </p:txBody>
      </p:sp>
      <p:sp>
        <p:nvSpPr>
          <p:cNvPr id="65" name="Google Shape;65;p14"/>
          <p:cNvSpPr txBox="1"/>
          <p:nvPr>
            <p:ph idx="12" type="sldNum"/>
          </p:nvPr>
        </p:nvSpPr>
        <p:spPr>
          <a:xfrm>
            <a:off x="9908069" y="6850899"/>
            <a:ext cx="641700" cy="578400"/>
          </a:xfrm>
          <a:prstGeom prst="rect">
            <a:avLst/>
          </a:prstGeom>
          <a:noFill/>
          <a:ln>
            <a:noFill/>
          </a:ln>
        </p:spPr>
        <p:txBody>
          <a:bodyPr anchorCtr="0" anchor="ctr" bIns="116050" lIns="116050" spcFirstLastPara="1" rIns="116050" wrap="square" tIns="11605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6" name="Shape 66"/>
        <p:cNvGrpSpPr/>
        <p:nvPr/>
      </p:nvGrpSpPr>
      <p:grpSpPr>
        <a:xfrm>
          <a:off x="0" y="0"/>
          <a:ext cx="0" cy="0"/>
          <a:chOff x="0" y="0"/>
          <a:chExt cx="0" cy="0"/>
        </a:xfrm>
      </p:grpSpPr>
      <p:sp>
        <p:nvSpPr>
          <p:cNvPr id="67" name="Google Shape;67;p15"/>
          <p:cNvSpPr/>
          <p:nvPr/>
        </p:nvSpPr>
        <p:spPr>
          <a:xfrm>
            <a:off x="5346700" y="-184"/>
            <a:ext cx="5346600" cy="7556400"/>
          </a:xfrm>
          <a:prstGeom prst="rect">
            <a:avLst/>
          </a:prstGeom>
          <a:solidFill>
            <a:schemeClr val="lt2"/>
          </a:solidFill>
          <a:ln>
            <a:noFill/>
          </a:ln>
        </p:spPr>
        <p:txBody>
          <a:bodyPr anchorCtr="0" anchor="ctr"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15"/>
          <p:cNvSpPr txBox="1"/>
          <p:nvPr>
            <p:ph type="title"/>
          </p:nvPr>
        </p:nvSpPr>
        <p:spPr>
          <a:xfrm>
            <a:off x="310488" y="1811702"/>
            <a:ext cx="4730700" cy="2177700"/>
          </a:xfrm>
          <a:prstGeom prst="rect">
            <a:avLst/>
          </a:prstGeom>
          <a:noFill/>
          <a:ln>
            <a:noFill/>
          </a:ln>
        </p:spPr>
        <p:txBody>
          <a:bodyPr anchorCtr="0" anchor="b" bIns="116050" lIns="116050" spcFirstLastPara="1" rIns="116050" wrap="square" tIns="116050">
            <a:noAutofit/>
          </a:bodyPr>
          <a:lstStyle>
            <a:lvl1pPr lvl="0" algn="ctr">
              <a:lnSpc>
                <a:spcPct val="100000"/>
              </a:lnSpc>
              <a:spcBef>
                <a:spcPts val="0"/>
              </a:spcBef>
              <a:spcAft>
                <a:spcPts val="0"/>
              </a:spcAft>
              <a:buSzPts val="5300"/>
              <a:buNone/>
              <a:defRPr sz="5300"/>
            </a:lvl1pPr>
            <a:lvl2pPr lvl="1" algn="ctr">
              <a:lnSpc>
                <a:spcPct val="100000"/>
              </a:lnSpc>
              <a:spcBef>
                <a:spcPts val="0"/>
              </a:spcBef>
              <a:spcAft>
                <a:spcPts val="0"/>
              </a:spcAft>
              <a:buSzPts val="5300"/>
              <a:buNone/>
              <a:defRPr sz="5300"/>
            </a:lvl2pPr>
            <a:lvl3pPr lvl="2" algn="ctr">
              <a:lnSpc>
                <a:spcPct val="100000"/>
              </a:lnSpc>
              <a:spcBef>
                <a:spcPts val="0"/>
              </a:spcBef>
              <a:spcAft>
                <a:spcPts val="0"/>
              </a:spcAft>
              <a:buSzPts val="5300"/>
              <a:buNone/>
              <a:defRPr sz="5300"/>
            </a:lvl3pPr>
            <a:lvl4pPr lvl="3" algn="ctr">
              <a:lnSpc>
                <a:spcPct val="100000"/>
              </a:lnSpc>
              <a:spcBef>
                <a:spcPts val="0"/>
              </a:spcBef>
              <a:spcAft>
                <a:spcPts val="0"/>
              </a:spcAft>
              <a:buSzPts val="5300"/>
              <a:buNone/>
              <a:defRPr sz="5300"/>
            </a:lvl4pPr>
            <a:lvl5pPr lvl="4" algn="ctr">
              <a:lnSpc>
                <a:spcPct val="100000"/>
              </a:lnSpc>
              <a:spcBef>
                <a:spcPts val="0"/>
              </a:spcBef>
              <a:spcAft>
                <a:spcPts val="0"/>
              </a:spcAft>
              <a:buSzPts val="5300"/>
              <a:buNone/>
              <a:defRPr sz="5300"/>
            </a:lvl5pPr>
            <a:lvl6pPr lvl="5" algn="ctr">
              <a:lnSpc>
                <a:spcPct val="100000"/>
              </a:lnSpc>
              <a:spcBef>
                <a:spcPts val="0"/>
              </a:spcBef>
              <a:spcAft>
                <a:spcPts val="0"/>
              </a:spcAft>
              <a:buSzPts val="5300"/>
              <a:buNone/>
              <a:defRPr sz="5300"/>
            </a:lvl6pPr>
            <a:lvl7pPr lvl="6" algn="ctr">
              <a:lnSpc>
                <a:spcPct val="100000"/>
              </a:lnSpc>
              <a:spcBef>
                <a:spcPts val="0"/>
              </a:spcBef>
              <a:spcAft>
                <a:spcPts val="0"/>
              </a:spcAft>
              <a:buSzPts val="5300"/>
              <a:buNone/>
              <a:defRPr sz="5300"/>
            </a:lvl7pPr>
            <a:lvl8pPr lvl="7" algn="ctr">
              <a:lnSpc>
                <a:spcPct val="100000"/>
              </a:lnSpc>
              <a:spcBef>
                <a:spcPts val="0"/>
              </a:spcBef>
              <a:spcAft>
                <a:spcPts val="0"/>
              </a:spcAft>
              <a:buSzPts val="5300"/>
              <a:buNone/>
              <a:defRPr sz="5300"/>
            </a:lvl8pPr>
            <a:lvl9pPr lvl="8" algn="ctr">
              <a:lnSpc>
                <a:spcPct val="100000"/>
              </a:lnSpc>
              <a:spcBef>
                <a:spcPts val="0"/>
              </a:spcBef>
              <a:spcAft>
                <a:spcPts val="0"/>
              </a:spcAft>
              <a:buSzPts val="5300"/>
              <a:buNone/>
              <a:defRPr sz="5300"/>
            </a:lvl9pPr>
          </a:lstStyle>
          <a:p/>
        </p:txBody>
      </p:sp>
      <p:sp>
        <p:nvSpPr>
          <p:cNvPr id="69" name="Google Shape;69;p15"/>
          <p:cNvSpPr txBox="1"/>
          <p:nvPr>
            <p:ph idx="1" type="subTitle"/>
          </p:nvPr>
        </p:nvSpPr>
        <p:spPr>
          <a:xfrm>
            <a:off x="310488" y="4118098"/>
            <a:ext cx="4730700" cy="1814400"/>
          </a:xfrm>
          <a:prstGeom prst="rect">
            <a:avLst/>
          </a:prstGeom>
          <a:noFill/>
          <a:ln>
            <a:noFill/>
          </a:ln>
        </p:spPr>
        <p:txBody>
          <a:bodyPr anchorCtr="0" anchor="t" bIns="116050" lIns="116050" spcFirstLastPara="1" rIns="116050" wrap="square" tIns="116050">
            <a:noAutofit/>
          </a:bodyPr>
          <a:lstStyle>
            <a:lvl1pPr lvl="0" algn="ctr">
              <a:lnSpc>
                <a:spcPct val="100000"/>
              </a:lnSpc>
              <a:spcBef>
                <a:spcPts val="0"/>
              </a:spcBef>
              <a:spcAft>
                <a:spcPts val="0"/>
              </a:spcAft>
              <a:buSzPts val="2700"/>
              <a:buNone/>
              <a:defRPr sz="2700"/>
            </a:lvl1pPr>
            <a:lvl2pPr lvl="1" algn="ctr">
              <a:lnSpc>
                <a:spcPct val="100000"/>
              </a:lnSpc>
              <a:spcBef>
                <a:spcPts val="0"/>
              </a:spcBef>
              <a:spcAft>
                <a:spcPts val="0"/>
              </a:spcAft>
              <a:buSzPts val="2700"/>
              <a:buNone/>
              <a:defRPr sz="2700"/>
            </a:lvl2pPr>
            <a:lvl3pPr lvl="2" algn="ctr">
              <a:lnSpc>
                <a:spcPct val="100000"/>
              </a:lnSpc>
              <a:spcBef>
                <a:spcPts val="0"/>
              </a:spcBef>
              <a:spcAft>
                <a:spcPts val="0"/>
              </a:spcAft>
              <a:buSzPts val="2700"/>
              <a:buNone/>
              <a:defRPr sz="2700"/>
            </a:lvl3pPr>
            <a:lvl4pPr lvl="3" algn="ctr">
              <a:lnSpc>
                <a:spcPct val="100000"/>
              </a:lnSpc>
              <a:spcBef>
                <a:spcPts val="0"/>
              </a:spcBef>
              <a:spcAft>
                <a:spcPts val="0"/>
              </a:spcAft>
              <a:buSzPts val="2700"/>
              <a:buNone/>
              <a:defRPr sz="2700"/>
            </a:lvl4pPr>
            <a:lvl5pPr lvl="4" algn="ctr">
              <a:lnSpc>
                <a:spcPct val="100000"/>
              </a:lnSpc>
              <a:spcBef>
                <a:spcPts val="0"/>
              </a:spcBef>
              <a:spcAft>
                <a:spcPts val="0"/>
              </a:spcAft>
              <a:buSzPts val="2700"/>
              <a:buNone/>
              <a:defRPr sz="2700"/>
            </a:lvl5pPr>
            <a:lvl6pPr lvl="5" algn="ctr">
              <a:lnSpc>
                <a:spcPct val="100000"/>
              </a:lnSpc>
              <a:spcBef>
                <a:spcPts val="0"/>
              </a:spcBef>
              <a:spcAft>
                <a:spcPts val="0"/>
              </a:spcAft>
              <a:buSzPts val="2700"/>
              <a:buNone/>
              <a:defRPr sz="2700"/>
            </a:lvl6pPr>
            <a:lvl7pPr lvl="6" algn="ctr">
              <a:lnSpc>
                <a:spcPct val="100000"/>
              </a:lnSpc>
              <a:spcBef>
                <a:spcPts val="0"/>
              </a:spcBef>
              <a:spcAft>
                <a:spcPts val="0"/>
              </a:spcAft>
              <a:buSzPts val="2700"/>
              <a:buNone/>
              <a:defRPr sz="2700"/>
            </a:lvl7pPr>
            <a:lvl8pPr lvl="7" algn="ctr">
              <a:lnSpc>
                <a:spcPct val="100000"/>
              </a:lnSpc>
              <a:spcBef>
                <a:spcPts val="0"/>
              </a:spcBef>
              <a:spcAft>
                <a:spcPts val="0"/>
              </a:spcAft>
              <a:buSzPts val="2700"/>
              <a:buNone/>
              <a:defRPr sz="2700"/>
            </a:lvl8pPr>
            <a:lvl9pPr lvl="8" algn="ctr">
              <a:lnSpc>
                <a:spcPct val="100000"/>
              </a:lnSpc>
              <a:spcBef>
                <a:spcPts val="0"/>
              </a:spcBef>
              <a:spcAft>
                <a:spcPts val="0"/>
              </a:spcAft>
              <a:buSzPts val="2700"/>
              <a:buNone/>
              <a:defRPr sz="2700"/>
            </a:lvl9pPr>
          </a:lstStyle>
          <a:p/>
        </p:txBody>
      </p:sp>
      <p:sp>
        <p:nvSpPr>
          <p:cNvPr id="70" name="Google Shape;70;p15"/>
          <p:cNvSpPr txBox="1"/>
          <p:nvPr>
            <p:ph idx="2" type="body"/>
          </p:nvPr>
        </p:nvSpPr>
        <p:spPr>
          <a:xfrm>
            <a:off x="5776471" y="1063765"/>
            <a:ext cx="4487100" cy="5428500"/>
          </a:xfrm>
          <a:prstGeom prst="rect">
            <a:avLst/>
          </a:prstGeom>
          <a:noFill/>
          <a:ln>
            <a:noFill/>
          </a:ln>
        </p:spPr>
        <p:txBody>
          <a:bodyPr anchorCtr="0" anchor="ctr" bIns="116050" lIns="116050" spcFirstLastPara="1" rIns="116050" wrap="square" tIns="116050">
            <a:noAutofit/>
          </a:bodyPr>
          <a:lstStyle>
            <a:lvl1pPr indent="-374650" lvl="0" marL="457200" algn="l">
              <a:lnSpc>
                <a:spcPct val="115000"/>
              </a:lnSpc>
              <a:spcBef>
                <a:spcPts val="0"/>
              </a:spcBef>
              <a:spcAft>
                <a:spcPts val="0"/>
              </a:spcAft>
              <a:buSzPts val="2300"/>
              <a:buChar char="●"/>
              <a:defRPr/>
            </a:lvl1pPr>
            <a:lvl2pPr indent="-342900" lvl="1" marL="914400" algn="l">
              <a:lnSpc>
                <a:spcPct val="115000"/>
              </a:lnSpc>
              <a:spcBef>
                <a:spcPts val="2000"/>
              </a:spcBef>
              <a:spcAft>
                <a:spcPts val="0"/>
              </a:spcAft>
              <a:buSzPts val="1800"/>
              <a:buChar char="○"/>
              <a:defRPr/>
            </a:lvl2pPr>
            <a:lvl3pPr indent="-342900" lvl="2" marL="1371600" algn="l">
              <a:lnSpc>
                <a:spcPct val="115000"/>
              </a:lnSpc>
              <a:spcBef>
                <a:spcPts val="2000"/>
              </a:spcBef>
              <a:spcAft>
                <a:spcPts val="0"/>
              </a:spcAft>
              <a:buSzPts val="1800"/>
              <a:buChar char="■"/>
              <a:defRPr/>
            </a:lvl3pPr>
            <a:lvl4pPr indent="-342900" lvl="3" marL="1828800" algn="l">
              <a:lnSpc>
                <a:spcPct val="115000"/>
              </a:lnSpc>
              <a:spcBef>
                <a:spcPts val="2000"/>
              </a:spcBef>
              <a:spcAft>
                <a:spcPts val="0"/>
              </a:spcAft>
              <a:buSzPts val="1800"/>
              <a:buChar char="●"/>
              <a:defRPr/>
            </a:lvl4pPr>
            <a:lvl5pPr indent="-342900" lvl="4" marL="2286000" algn="l">
              <a:lnSpc>
                <a:spcPct val="115000"/>
              </a:lnSpc>
              <a:spcBef>
                <a:spcPts val="2000"/>
              </a:spcBef>
              <a:spcAft>
                <a:spcPts val="0"/>
              </a:spcAft>
              <a:buSzPts val="1800"/>
              <a:buChar char="○"/>
              <a:defRPr/>
            </a:lvl5pPr>
            <a:lvl6pPr indent="-342900" lvl="5" marL="2743200" algn="l">
              <a:lnSpc>
                <a:spcPct val="115000"/>
              </a:lnSpc>
              <a:spcBef>
                <a:spcPts val="2000"/>
              </a:spcBef>
              <a:spcAft>
                <a:spcPts val="0"/>
              </a:spcAft>
              <a:buSzPts val="1800"/>
              <a:buChar char="■"/>
              <a:defRPr/>
            </a:lvl6pPr>
            <a:lvl7pPr indent="-342900" lvl="6" marL="3200400" algn="l">
              <a:lnSpc>
                <a:spcPct val="115000"/>
              </a:lnSpc>
              <a:spcBef>
                <a:spcPts val="2000"/>
              </a:spcBef>
              <a:spcAft>
                <a:spcPts val="0"/>
              </a:spcAft>
              <a:buSzPts val="1800"/>
              <a:buChar char="●"/>
              <a:defRPr/>
            </a:lvl7pPr>
            <a:lvl8pPr indent="-342900" lvl="7" marL="3657600" algn="l">
              <a:lnSpc>
                <a:spcPct val="115000"/>
              </a:lnSpc>
              <a:spcBef>
                <a:spcPts val="2000"/>
              </a:spcBef>
              <a:spcAft>
                <a:spcPts val="0"/>
              </a:spcAft>
              <a:buSzPts val="1800"/>
              <a:buChar char="○"/>
              <a:defRPr/>
            </a:lvl8pPr>
            <a:lvl9pPr indent="-342900" lvl="8" marL="4114800" algn="l">
              <a:lnSpc>
                <a:spcPct val="115000"/>
              </a:lnSpc>
              <a:spcBef>
                <a:spcPts val="2000"/>
              </a:spcBef>
              <a:spcAft>
                <a:spcPts val="2000"/>
              </a:spcAft>
              <a:buSzPts val="1800"/>
              <a:buChar char="■"/>
              <a:defRPr/>
            </a:lvl9pPr>
          </a:lstStyle>
          <a:p/>
        </p:txBody>
      </p:sp>
      <p:sp>
        <p:nvSpPr>
          <p:cNvPr id="71" name="Google Shape;71;p15"/>
          <p:cNvSpPr txBox="1"/>
          <p:nvPr>
            <p:ph idx="12" type="sldNum"/>
          </p:nvPr>
        </p:nvSpPr>
        <p:spPr>
          <a:xfrm>
            <a:off x="9908069" y="6850899"/>
            <a:ext cx="641700" cy="578400"/>
          </a:xfrm>
          <a:prstGeom prst="rect">
            <a:avLst/>
          </a:prstGeom>
          <a:noFill/>
          <a:ln>
            <a:noFill/>
          </a:ln>
        </p:spPr>
        <p:txBody>
          <a:bodyPr anchorCtr="0" anchor="ctr" bIns="116050" lIns="116050" spcFirstLastPara="1" rIns="116050" wrap="square" tIns="11605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2" name="Shape 72"/>
        <p:cNvGrpSpPr/>
        <p:nvPr/>
      </p:nvGrpSpPr>
      <p:grpSpPr>
        <a:xfrm>
          <a:off x="0" y="0"/>
          <a:ext cx="0" cy="0"/>
          <a:chOff x="0" y="0"/>
          <a:chExt cx="0" cy="0"/>
        </a:xfrm>
      </p:grpSpPr>
      <p:sp>
        <p:nvSpPr>
          <p:cNvPr id="73" name="Google Shape;73;p16"/>
          <p:cNvSpPr txBox="1"/>
          <p:nvPr>
            <p:ph type="title"/>
          </p:nvPr>
        </p:nvSpPr>
        <p:spPr>
          <a:xfrm>
            <a:off x="364516" y="653802"/>
            <a:ext cx="9964500" cy="841500"/>
          </a:xfrm>
          <a:prstGeom prst="rect">
            <a:avLst/>
          </a:prstGeom>
          <a:noFill/>
          <a:ln>
            <a:noFill/>
          </a:ln>
        </p:spPr>
        <p:txBody>
          <a:bodyPr anchorCtr="0" anchor="t" bIns="116050" lIns="116050" spcFirstLastPara="1" rIns="116050" wrap="square" tIns="11605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74" name="Google Shape;74;p16"/>
          <p:cNvSpPr txBox="1"/>
          <p:nvPr>
            <p:ph idx="12" type="sldNum"/>
          </p:nvPr>
        </p:nvSpPr>
        <p:spPr>
          <a:xfrm>
            <a:off x="9908069" y="6850899"/>
            <a:ext cx="641700" cy="578400"/>
          </a:xfrm>
          <a:prstGeom prst="rect">
            <a:avLst/>
          </a:prstGeom>
          <a:noFill/>
          <a:ln>
            <a:noFill/>
          </a:ln>
        </p:spPr>
        <p:txBody>
          <a:bodyPr anchorCtr="0" anchor="ctr" bIns="116050" lIns="116050" spcFirstLastPara="1" rIns="116050" wrap="square" tIns="11605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5" name="Shape 75"/>
        <p:cNvGrpSpPr/>
        <p:nvPr/>
      </p:nvGrpSpPr>
      <p:grpSpPr>
        <a:xfrm>
          <a:off x="0" y="0"/>
          <a:ext cx="0" cy="0"/>
          <a:chOff x="0" y="0"/>
          <a:chExt cx="0" cy="0"/>
        </a:xfrm>
      </p:grpSpPr>
      <p:sp>
        <p:nvSpPr>
          <p:cNvPr id="76" name="Google Shape;76;p17"/>
          <p:cNvSpPr txBox="1"/>
          <p:nvPr>
            <p:ph type="title"/>
          </p:nvPr>
        </p:nvSpPr>
        <p:spPr>
          <a:xfrm>
            <a:off x="364516" y="816252"/>
            <a:ext cx="3283800" cy="1110300"/>
          </a:xfrm>
          <a:prstGeom prst="rect">
            <a:avLst/>
          </a:prstGeom>
          <a:noFill/>
          <a:ln>
            <a:noFill/>
          </a:ln>
        </p:spPr>
        <p:txBody>
          <a:bodyPr anchorCtr="0" anchor="b" bIns="116050" lIns="116050" spcFirstLastPara="1" rIns="116050" wrap="square" tIns="11605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7" name="Google Shape;77;p17"/>
          <p:cNvSpPr txBox="1"/>
          <p:nvPr>
            <p:ph idx="1" type="body"/>
          </p:nvPr>
        </p:nvSpPr>
        <p:spPr>
          <a:xfrm>
            <a:off x="364516" y="2041511"/>
            <a:ext cx="3283800" cy="4671000"/>
          </a:xfrm>
          <a:prstGeom prst="rect">
            <a:avLst/>
          </a:prstGeom>
          <a:noFill/>
          <a:ln>
            <a:noFill/>
          </a:ln>
        </p:spPr>
        <p:txBody>
          <a:bodyPr anchorCtr="0" anchor="t" bIns="116050" lIns="116050" spcFirstLastPara="1" rIns="116050" wrap="square" tIns="116050">
            <a:noAutofit/>
          </a:bodyPr>
          <a:lstStyle>
            <a:lvl1pPr indent="-323850" lvl="0" marL="457200" algn="l">
              <a:lnSpc>
                <a:spcPct val="115000"/>
              </a:lnSpc>
              <a:spcBef>
                <a:spcPts val="0"/>
              </a:spcBef>
              <a:spcAft>
                <a:spcPts val="0"/>
              </a:spcAft>
              <a:buSzPts val="1500"/>
              <a:buChar char="●"/>
              <a:defRPr sz="1500"/>
            </a:lvl1pPr>
            <a:lvl2pPr indent="-323850" lvl="1" marL="914400" algn="l">
              <a:lnSpc>
                <a:spcPct val="115000"/>
              </a:lnSpc>
              <a:spcBef>
                <a:spcPts val="2000"/>
              </a:spcBef>
              <a:spcAft>
                <a:spcPts val="0"/>
              </a:spcAft>
              <a:buSzPts val="1500"/>
              <a:buChar char="○"/>
              <a:defRPr sz="1500"/>
            </a:lvl2pPr>
            <a:lvl3pPr indent="-323850" lvl="2" marL="1371600" algn="l">
              <a:lnSpc>
                <a:spcPct val="115000"/>
              </a:lnSpc>
              <a:spcBef>
                <a:spcPts val="2000"/>
              </a:spcBef>
              <a:spcAft>
                <a:spcPts val="0"/>
              </a:spcAft>
              <a:buSzPts val="1500"/>
              <a:buChar char="■"/>
              <a:defRPr sz="1500"/>
            </a:lvl3pPr>
            <a:lvl4pPr indent="-323850" lvl="3" marL="1828800" algn="l">
              <a:lnSpc>
                <a:spcPct val="115000"/>
              </a:lnSpc>
              <a:spcBef>
                <a:spcPts val="2000"/>
              </a:spcBef>
              <a:spcAft>
                <a:spcPts val="0"/>
              </a:spcAft>
              <a:buSzPts val="1500"/>
              <a:buChar char="●"/>
              <a:defRPr sz="1500"/>
            </a:lvl4pPr>
            <a:lvl5pPr indent="-323850" lvl="4" marL="2286000" algn="l">
              <a:lnSpc>
                <a:spcPct val="115000"/>
              </a:lnSpc>
              <a:spcBef>
                <a:spcPts val="2000"/>
              </a:spcBef>
              <a:spcAft>
                <a:spcPts val="0"/>
              </a:spcAft>
              <a:buSzPts val="1500"/>
              <a:buChar char="○"/>
              <a:defRPr sz="1500"/>
            </a:lvl5pPr>
            <a:lvl6pPr indent="-323850" lvl="5" marL="2743200" algn="l">
              <a:lnSpc>
                <a:spcPct val="115000"/>
              </a:lnSpc>
              <a:spcBef>
                <a:spcPts val="2000"/>
              </a:spcBef>
              <a:spcAft>
                <a:spcPts val="0"/>
              </a:spcAft>
              <a:buSzPts val="1500"/>
              <a:buChar char="■"/>
              <a:defRPr sz="1500"/>
            </a:lvl6pPr>
            <a:lvl7pPr indent="-323850" lvl="6" marL="3200400" algn="l">
              <a:lnSpc>
                <a:spcPct val="115000"/>
              </a:lnSpc>
              <a:spcBef>
                <a:spcPts val="2000"/>
              </a:spcBef>
              <a:spcAft>
                <a:spcPts val="0"/>
              </a:spcAft>
              <a:buSzPts val="1500"/>
              <a:buChar char="●"/>
              <a:defRPr sz="1500"/>
            </a:lvl7pPr>
            <a:lvl8pPr indent="-323850" lvl="7" marL="3657600" algn="l">
              <a:lnSpc>
                <a:spcPct val="115000"/>
              </a:lnSpc>
              <a:spcBef>
                <a:spcPts val="2000"/>
              </a:spcBef>
              <a:spcAft>
                <a:spcPts val="0"/>
              </a:spcAft>
              <a:buSzPts val="1500"/>
              <a:buChar char="○"/>
              <a:defRPr sz="1500"/>
            </a:lvl8pPr>
            <a:lvl9pPr indent="-323850" lvl="8" marL="4114800" algn="l">
              <a:lnSpc>
                <a:spcPct val="115000"/>
              </a:lnSpc>
              <a:spcBef>
                <a:spcPts val="2000"/>
              </a:spcBef>
              <a:spcAft>
                <a:spcPts val="2000"/>
              </a:spcAft>
              <a:buSzPts val="1500"/>
              <a:buChar char="■"/>
              <a:defRPr sz="1500"/>
            </a:lvl9pPr>
          </a:lstStyle>
          <a:p/>
        </p:txBody>
      </p:sp>
      <p:sp>
        <p:nvSpPr>
          <p:cNvPr id="78" name="Google Shape;78;p17"/>
          <p:cNvSpPr txBox="1"/>
          <p:nvPr>
            <p:ph idx="12" type="sldNum"/>
          </p:nvPr>
        </p:nvSpPr>
        <p:spPr>
          <a:xfrm>
            <a:off x="9908069" y="6850899"/>
            <a:ext cx="641700" cy="578400"/>
          </a:xfrm>
          <a:prstGeom prst="rect">
            <a:avLst/>
          </a:prstGeom>
          <a:noFill/>
          <a:ln>
            <a:noFill/>
          </a:ln>
        </p:spPr>
        <p:txBody>
          <a:bodyPr anchorCtr="0" anchor="ctr" bIns="116050" lIns="116050" spcFirstLastPara="1" rIns="116050" wrap="square" tIns="11605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9" name="Shape 79"/>
        <p:cNvGrpSpPr/>
        <p:nvPr/>
      </p:nvGrpSpPr>
      <p:grpSpPr>
        <a:xfrm>
          <a:off x="0" y="0"/>
          <a:ext cx="0" cy="0"/>
          <a:chOff x="0" y="0"/>
          <a:chExt cx="0" cy="0"/>
        </a:xfrm>
      </p:grpSpPr>
      <p:sp>
        <p:nvSpPr>
          <p:cNvPr id="80" name="Google Shape;80;p18"/>
          <p:cNvSpPr txBox="1"/>
          <p:nvPr>
            <p:ph type="title"/>
          </p:nvPr>
        </p:nvSpPr>
        <p:spPr>
          <a:xfrm>
            <a:off x="573320" y="661331"/>
            <a:ext cx="7446900" cy="6009900"/>
          </a:xfrm>
          <a:prstGeom prst="rect">
            <a:avLst/>
          </a:prstGeom>
          <a:noFill/>
          <a:ln>
            <a:noFill/>
          </a:ln>
        </p:spPr>
        <p:txBody>
          <a:bodyPr anchorCtr="0" anchor="ctr" bIns="116050" lIns="116050" spcFirstLastPara="1" rIns="116050" wrap="square" tIns="116050">
            <a:noAutofit/>
          </a:bodyPr>
          <a:lstStyle>
            <a:lvl1pPr lvl="0" algn="l">
              <a:lnSpc>
                <a:spcPct val="100000"/>
              </a:lnSpc>
              <a:spcBef>
                <a:spcPts val="0"/>
              </a:spcBef>
              <a:spcAft>
                <a:spcPts val="0"/>
              </a:spcAft>
              <a:buSzPts val="6100"/>
              <a:buNone/>
              <a:defRPr sz="6100"/>
            </a:lvl1pPr>
            <a:lvl2pPr lvl="1" algn="l">
              <a:lnSpc>
                <a:spcPct val="100000"/>
              </a:lnSpc>
              <a:spcBef>
                <a:spcPts val="0"/>
              </a:spcBef>
              <a:spcAft>
                <a:spcPts val="0"/>
              </a:spcAft>
              <a:buSzPts val="6100"/>
              <a:buNone/>
              <a:defRPr sz="6100"/>
            </a:lvl2pPr>
            <a:lvl3pPr lvl="2" algn="l">
              <a:lnSpc>
                <a:spcPct val="100000"/>
              </a:lnSpc>
              <a:spcBef>
                <a:spcPts val="0"/>
              </a:spcBef>
              <a:spcAft>
                <a:spcPts val="0"/>
              </a:spcAft>
              <a:buSzPts val="6100"/>
              <a:buNone/>
              <a:defRPr sz="6100"/>
            </a:lvl3pPr>
            <a:lvl4pPr lvl="3" algn="l">
              <a:lnSpc>
                <a:spcPct val="100000"/>
              </a:lnSpc>
              <a:spcBef>
                <a:spcPts val="0"/>
              </a:spcBef>
              <a:spcAft>
                <a:spcPts val="0"/>
              </a:spcAft>
              <a:buSzPts val="6100"/>
              <a:buNone/>
              <a:defRPr sz="6100"/>
            </a:lvl4pPr>
            <a:lvl5pPr lvl="4" algn="l">
              <a:lnSpc>
                <a:spcPct val="100000"/>
              </a:lnSpc>
              <a:spcBef>
                <a:spcPts val="0"/>
              </a:spcBef>
              <a:spcAft>
                <a:spcPts val="0"/>
              </a:spcAft>
              <a:buSzPts val="6100"/>
              <a:buNone/>
              <a:defRPr sz="6100"/>
            </a:lvl5pPr>
            <a:lvl6pPr lvl="5" algn="l">
              <a:lnSpc>
                <a:spcPct val="100000"/>
              </a:lnSpc>
              <a:spcBef>
                <a:spcPts val="0"/>
              </a:spcBef>
              <a:spcAft>
                <a:spcPts val="0"/>
              </a:spcAft>
              <a:buSzPts val="6100"/>
              <a:buNone/>
              <a:defRPr sz="6100"/>
            </a:lvl6pPr>
            <a:lvl7pPr lvl="6" algn="l">
              <a:lnSpc>
                <a:spcPct val="100000"/>
              </a:lnSpc>
              <a:spcBef>
                <a:spcPts val="0"/>
              </a:spcBef>
              <a:spcAft>
                <a:spcPts val="0"/>
              </a:spcAft>
              <a:buSzPts val="6100"/>
              <a:buNone/>
              <a:defRPr sz="6100"/>
            </a:lvl7pPr>
            <a:lvl8pPr lvl="7" algn="l">
              <a:lnSpc>
                <a:spcPct val="100000"/>
              </a:lnSpc>
              <a:spcBef>
                <a:spcPts val="0"/>
              </a:spcBef>
              <a:spcAft>
                <a:spcPts val="0"/>
              </a:spcAft>
              <a:buSzPts val="6100"/>
              <a:buNone/>
              <a:defRPr sz="6100"/>
            </a:lvl8pPr>
            <a:lvl9pPr lvl="8" algn="l">
              <a:lnSpc>
                <a:spcPct val="100000"/>
              </a:lnSpc>
              <a:spcBef>
                <a:spcPts val="0"/>
              </a:spcBef>
              <a:spcAft>
                <a:spcPts val="0"/>
              </a:spcAft>
              <a:buSzPts val="6100"/>
              <a:buNone/>
              <a:defRPr sz="6100"/>
            </a:lvl9pPr>
          </a:lstStyle>
          <a:p/>
        </p:txBody>
      </p:sp>
      <p:sp>
        <p:nvSpPr>
          <p:cNvPr id="81" name="Google Shape;81;p18"/>
          <p:cNvSpPr txBox="1"/>
          <p:nvPr>
            <p:ph idx="12" type="sldNum"/>
          </p:nvPr>
        </p:nvSpPr>
        <p:spPr>
          <a:xfrm>
            <a:off x="9908069" y="6850899"/>
            <a:ext cx="641700" cy="578400"/>
          </a:xfrm>
          <a:prstGeom prst="rect">
            <a:avLst/>
          </a:prstGeom>
          <a:noFill/>
          <a:ln>
            <a:noFill/>
          </a:ln>
        </p:spPr>
        <p:txBody>
          <a:bodyPr anchorCtr="0" anchor="ctr" bIns="116050" lIns="116050" spcFirstLastPara="1" rIns="116050" wrap="square" tIns="11605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2" name="Shape 82"/>
        <p:cNvGrpSpPr/>
        <p:nvPr/>
      </p:nvGrpSpPr>
      <p:grpSpPr>
        <a:xfrm>
          <a:off x="0" y="0"/>
          <a:ext cx="0" cy="0"/>
          <a:chOff x="0" y="0"/>
          <a:chExt cx="0" cy="0"/>
        </a:xfrm>
      </p:grpSpPr>
      <p:sp>
        <p:nvSpPr>
          <p:cNvPr id="83" name="Google Shape;83;p19"/>
          <p:cNvSpPr txBox="1"/>
          <p:nvPr>
            <p:ph idx="1" type="body"/>
          </p:nvPr>
        </p:nvSpPr>
        <p:spPr>
          <a:xfrm>
            <a:off x="364516" y="6215289"/>
            <a:ext cx="7015200" cy="888900"/>
          </a:xfrm>
          <a:prstGeom prst="rect">
            <a:avLst/>
          </a:prstGeom>
          <a:noFill/>
          <a:ln>
            <a:noFill/>
          </a:ln>
        </p:spPr>
        <p:txBody>
          <a:bodyPr anchorCtr="0" anchor="ctr" bIns="116050" lIns="116050" spcFirstLastPara="1" rIns="116050" wrap="square" tIns="116050">
            <a:noAutofit/>
          </a:bodyPr>
          <a:lstStyle>
            <a:lvl1pPr indent="-228600" lvl="0" marL="457200" algn="l">
              <a:lnSpc>
                <a:spcPct val="100000"/>
              </a:lnSpc>
              <a:spcBef>
                <a:spcPts val="0"/>
              </a:spcBef>
              <a:spcAft>
                <a:spcPts val="0"/>
              </a:spcAft>
              <a:buSzPts val="2300"/>
              <a:buNone/>
              <a:defRPr/>
            </a:lvl1pPr>
          </a:lstStyle>
          <a:p/>
        </p:txBody>
      </p:sp>
      <p:sp>
        <p:nvSpPr>
          <p:cNvPr id="84" name="Google Shape;84;p19"/>
          <p:cNvSpPr txBox="1"/>
          <p:nvPr>
            <p:ph idx="12" type="sldNum"/>
          </p:nvPr>
        </p:nvSpPr>
        <p:spPr>
          <a:xfrm>
            <a:off x="9908069" y="6850899"/>
            <a:ext cx="641700" cy="578400"/>
          </a:xfrm>
          <a:prstGeom prst="rect">
            <a:avLst/>
          </a:prstGeom>
          <a:noFill/>
          <a:ln>
            <a:noFill/>
          </a:ln>
        </p:spPr>
        <p:txBody>
          <a:bodyPr anchorCtr="0" anchor="ctr" bIns="116050" lIns="116050" spcFirstLastPara="1" rIns="116050" wrap="square" tIns="11605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5" name="Shape 85"/>
        <p:cNvGrpSpPr/>
        <p:nvPr/>
      </p:nvGrpSpPr>
      <p:grpSpPr>
        <a:xfrm>
          <a:off x="0" y="0"/>
          <a:ext cx="0" cy="0"/>
          <a:chOff x="0" y="0"/>
          <a:chExt cx="0" cy="0"/>
        </a:xfrm>
      </p:grpSpPr>
      <p:sp>
        <p:nvSpPr>
          <p:cNvPr id="86" name="Google Shape;86;p20"/>
          <p:cNvSpPr txBox="1"/>
          <p:nvPr>
            <p:ph hasCustomPrompt="1" type="title"/>
          </p:nvPr>
        </p:nvSpPr>
        <p:spPr>
          <a:xfrm>
            <a:off x="364516" y="1625048"/>
            <a:ext cx="9964500" cy="2884500"/>
          </a:xfrm>
          <a:prstGeom prst="rect">
            <a:avLst/>
          </a:prstGeom>
          <a:noFill/>
          <a:ln>
            <a:noFill/>
          </a:ln>
        </p:spPr>
        <p:txBody>
          <a:bodyPr anchorCtr="0" anchor="b" bIns="116050" lIns="116050" spcFirstLastPara="1" rIns="116050" wrap="square" tIns="116050">
            <a:noAutofit/>
          </a:bodyPr>
          <a:lstStyle>
            <a:lvl1pPr lvl="0" algn="ctr">
              <a:lnSpc>
                <a:spcPct val="100000"/>
              </a:lnSpc>
              <a:spcBef>
                <a:spcPts val="0"/>
              </a:spcBef>
              <a:spcAft>
                <a:spcPts val="0"/>
              </a:spcAft>
              <a:buSzPts val="15200"/>
              <a:buNone/>
              <a:defRPr sz="15200"/>
            </a:lvl1pPr>
            <a:lvl2pPr lvl="1" algn="ctr">
              <a:lnSpc>
                <a:spcPct val="100000"/>
              </a:lnSpc>
              <a:spcBef>
                <a:spcPts val="0"/>
              </a:spcBef>
              <a:spcAft>
                <a:spcPts val="0"/>
              </a:spcAft>
              <a:buSzPts val="15200"/>
              <a:buNone/>
              <a:defRPr sz="15200"/>
            </a:lvl2pPr>
            <a:lvl3pPr lvl="2" algn="ctr">
              <a:lnSpc>
                <a:spcPct val="100000"/>
              </a:lnSpc>
              <a:spcBef>
                <a:spcPts val="0"/>
              </a:spcBef>
              <a:spcAft>
                <a:spcPts val="0"/>
              </a:spcAft>
              <a:buSzPts val="15200"/>
              <a:buNone/>
              <a:defRPr sz="15200"/>
            </a:lvl3pPr>
            <a:lvl4pPr lvl="3" algn="ctr">
              <a:lnSpc>
                <a:spcPct val="100000"/>
              </a:lnSpc>
              <a:spcBef>
                <a:spcPts val="0"/>
              </a:spcBef>
              <a:spcAft>
                <a:spcPts val="0"/>
              </a:spcAft>
              <a:buSzPts val="15200"/>
              <a:buNone/>
              <a:defRPr sz="15200"/>
            </a:lvl4pPr>
            <a:lvl5pPr lvl="4" algn="ctr">
              <a:lnSpc>
                <a:spcPct val="100000"/>
              </a:lnSpc>
              <a:spcBef>
                <a:spcPts val="0"/>
              </a:spcBef>
              <a:spcAft>
                <a:spcPts val="0"/>
              </a:spcAft>
              <a:buSzPts val="15200"/>
              <a:buNone/>
              <a:defRPr sz="15200"/>
            </a:lvl5pPr>
            <a:lvl6pPr lvl="5" algn="ctr">
              <a:lnSpc>
                <a:spcPct val="100000"/>
              </a:lnSpc>
              <a:spcBef>
                <a:spcPts val="0"/>
              </a:spcBef>
              <a:spcAft>
                <a:spcPts val="0"/>
              </a:spcAft>
              <a:buSzPts val="15200"/>
              <a:buNone/>
              <a:defRPr sz="15200"/>
            </a:lvl6pPr>
            <a:lvl7pPr lvl="6" algn="ctr">
              <a:lnSpc>
                <a:spcPct val="100000"/>
              </a:lnSpc>
              <a:spcBef>
                <a:spcPts val="0"/>
              </a:spcBef>
              <a:spcAft>
                <a:spcPts val="0"/>
              </a:spcAft>
              <a:buSzPts val="15200"/>
              <a:buNone/>
              <a:defRPr sz="15200"/>
            </a:lvl7pPr>
            <a:lvl8pPr lvl="7" algn="ctr">
              <a:lnSpc>
                <a:spcPct val="100000"/>
              </a:lnSpc>
              <a:spcBef>
                <a:spcPts val="0"/>
              </a:spcBef>
              <a:spcAft>
                <a:spcPts val="0"/>
              </a:spcAft>
              <a:buSzPts val="15200"/>
              <a:buNone/>
              <a:defRPr sz="15200"/>
            </a:lvl8pPr>
            <a:lvl9pPr lvl="8" algn="ctr">
              <a:lnSpc>
                <a:spcPct val="100000"/>
              </a:lnSpc>
              <a:spcBef>
                <a:spcPts val="0"/>
              </a:spcBef>
              <a:spcAft>
                <a:spcPts val="0"/>
              </a:spcAft>
              <a:buSzPts val="15200"/>
              <a:buNone/>
              <a:defRPr sz="15200"/>
            </a:lvl9pPr>
          </a:lstStyle>
          <a:p>
            <a:r>
              <a:t>xx%</a:t>
            </a:r>
          </a:p>
        </p:txBody>
      </p:sp>
      <p:sp>
        <p:nvSpPr>
          <p:cNvPr id="87" name="Google Shape;87;p20"/>
          <p:cNvSpPr txBox="1"/>
          <p:nvPr>
            <p:ph idx="1" type="body"/>
          </p:nvPr>
        </p:nvSpPr>
        <p:spPr>
          <a:xfrm>
            <a:off x="364516" y="4631047"/>
            <a:ext cx="9964500" cy="1911000"/>
          </a:xfrm>
          <a:prstGeom prst="rect">
            <a:avLst/>
          </a:prstGeom>
          <a:noFill/>
          <a:ln>
            <a:noFill/>
          </a:ln>
        </p:spPr>
        <p:txBody>
          <a:bodyPr anchorCtr="0" anchor="t" bIns="116050" lIns="116050" spcFirstLastPara="1" rIns="116050" wrap="square" tIns="116050">
            <a:noAutofit/>
          </a:bodyPr>
          <a:lstStyle>
            <a:lvl1pPr indent="-374650" lvl="0" marL="457200" algn="ctr">
              <a:lnSpc>
                <a:spcPct val="115000"/>
              </a:lnSpc>
              <a:spcBef>
                <a:spcPts val="0"/>
              </a:spcBef>
              <a:spcAft>
                <a:spcPts val="0"/>
              </a:spcAft>
              <a:buSzPts val="2300"/>
              <a:buChar char="●"/>
              <a:defRPr/>
            </a:lvl1pPr>
            <a:lvl2pPr indent="-342900" lvl="1" marL="914400" algn="ctr">
              <a:lnSpc>
                <a:spcPct val="115000"/>
              </a:lnSpc>
              <a:spcBef>
                <a:spcPts val="2000"/>
              </a:spcBef>
              <a:spcAft>
                <a:spcPts val="0"/>
              </a:spcAft>
              <a:buSzPts val="1800"/>
              <a:buChar char="○"/>
              <a:defRPr/>
            </a:lvl2pPr>
            <a:lvl3pPr indent="-342900" lvl="2" marL="1371600" algn="ctr">
              <a:lnSpc>
                <a:spcPct val="115000"/>
              </a:lnSpc>
              <a:spcBef>
                <a:spcPts val="2000"/>
              </a:spcBef>
              <a:spcAft>
                <a:spcPts val="0"/>
              </a:spcAft>
              <a:buSzPts val="1800"/>
              <a:buChar char="■"/>
              <a:defRPr/>
            </a:lvl3pPr>
            <a:lvl4pPr indent="-342900" lvl="3" marL="1828800" algn="ctr">
              <a:lnSpc>
                <a:spcPct val="115000"/>
              </a:lnSpc>
              <a:spcBef>
                <a:spcPts val="2000"/>
              </a:spcBef>
              <a:spcAft>
                <a:spcPts val="0"/>
              </a:spcAft>
              <a:buSzPts val="1800"/>
              <a:buChar char="●"/>
              <a:defRPr/>
            </a:lvl4pPr>
            <a:lvl5pPr indent="-342900" lvl="4" marL="2286000" algn="ctr">
              <a:lnSpc>
                <a:spcPct val="115000"/>
              </a:lnSpc>
              <a:spcBef>
                <a:spcPts val="2000"/>
              </a:spcBef>
              <a:spcAft>
                <a:spcPts val="0"/>
              </a:spcAft>
              <a:buSzPts val="1800"/>
              <a:buChar char="○"/>
              <a:defRPr/>
            </a:lvl5pPr>
            <a:lvl6pPr indent="-342900" lvl="5" marL="2743200" algn="ctr">
              <a:lnSpc>
                <a:spcPct val="115000"/>
              </a:lnSpc>
              <a:spcBef>
                <a:spcPts val="2000"/>
              </a:spcBef>
              <a:spcAft>
                <a:spcPts val="0"/>
              </a:spcAft>
              <a:buSzPts val="1800"/>
              <a:buChar char="■"/>
              <a:defRPr/>
            </a:lvl6pPr>
            <a:lvl7pPr indent="-342900" lvl="6" marL="3200400" algn="ctr">
              <a:lnSpc>
                <a:spcPct val="115000"/>
              </a:lnSpc>
              <a:spcBef>
                <a:spcPts val="2000"/>
              </a:spcBef>
              <a:spcAft>
                <a:spcPts val="0"/>
              </a:spcAft>
              <a:buSzPts val="1800"/>
              <a:buChar char="●"/>
              <a:defRPr/>
            </a:lvl7pPr>
            <a:lvl8pPr indent="-342900" lvl="7" marL="3657600" algn="ctr">
              <a:lnSpc>
                <a:spcPct val="115000"/>
              </a:lnSpc>
              <a:spcBef>
                <a:spcPts val="2000"/>
              </a:spcBef>
              <a:spcAft>
                <a:spcPts val="0"/>
              </a:spcAft>
              <a:buSzPts val="1800"/>
              <a:buChar char="○"/>
              <a:defRPr/>
            </a:lvl8pPr>
            <a:lvl9pPr indent="-342900" lvl="8" marL="4114800" algn="ctr">
              <a:lnSpc>
                <a:spcPct val="115000"/>
              </a:lnSpc>
              <a:spcBef>
                <a:spcPts val="2000"/>
              </a:spcBef>
              <a:spcAft>
                <a:spcPts val="2000"/>
              </a:spcAft>
              <a:buSzPts val="1800"/>
              <a:buChar char="■"/>
              <a:defRPr/>
            </a:lvl9pPr>
          </a:lstStyle>
          <a:p/>
        </p:txBody>
      </p:sp>
      <p:sp>
        <p:nvSpPr>
          <p:cNvPr id="88" name="Google Shape;88;p20"/>
          <p:cNvSpPr txBox="1"/>
          <p:nvPr>
            <p:ph idx="12" type="sldNum"/>
          </p:nvPr>
        </p:nvSpPr>
        <p:spPr>
          <a:xfrm>
            <a:off x="9908069" y="6850899"/>
            <a:ext cx="641700" cy="578400"/>
          </a:xfrm>
          <a:prstGeom prst="rect">
            <a:avLst/>
          </a:prstGeom>
          <a:noFill/>
          <a:ln>
            <a:noFill/>
          </a:ln>
        </p:spPr>
        <p:txBody>
          <a:bodyPr anchorCtr="0" anchor="ctr" bIns="116050" lIns="116050" spcFirstLastPara="1" rIns="116050" wrap="square" tIns="11605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9" name="Shape 89"/>
        <p:cNvGrpSpPr/>
        <p:nvPr/>
      </p:nvGrpSpPr>
      <p:grpSpPr>
        <a:xfrm>
          <a:off x="0" y="0"/>
          <a:ext cx="0" cy="0"/>
          <a:chOff x="0" y="0"/>
          <a:chExt cx="0" cy="0"/>
        </a:xfrm>
      </p:grpSpPr>
      <p:sp>
        <p:nvSpPr>
          <p:cNvPr id="90" name="Google Shape;90;p21"/>
          <p:cNvSpPr txBox="1"/>
          <p:nvPr>
            <p:ph idx="12" type="sldNum"/>
          </p:nvPr>
        </p:nvSpPr>
        <p:spPr>
          <a:xfrm>
            <a:off x="9908069" y="6850899"/>
            <a:ext cx="641700" cy="578400"/>
          </a:xfrm>
          <a:prstGeom prst="rect">
            <a:avLst/>
          </a:prstGeom>
          <a:noFill/>
          <a:ln>
            <a:noFill/>
          </a:ln>
        </p:spPr>
        <p:txBody>
          <a:bodyPr anchorCtr="0" anchor="ctr" bIns="116050" lIns="116050" spcFirstLastPara="1" rIns="116050" wrap="square" tIns="11605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type="tx">
  <p:cSld name="TITLE_AND_BODY">
    <p:spTree>
      <p:nvGrpSpPr>
        <p:cNvPr id="18" name="Shape 18"/>
        <p:cNvGrpSpPr/>
        <p:nvPr/>
      </p:nvGrpSpPr>
      <p:grpSpPr>
        <a:xfrm>
          <a:off x="0" y="0"/>
          <a:ext cx="0" cy="0"/>
          <a:chOff x="0" y="0"/>
          <a:chExt cx="0" cy="0"/>
        </a:xfrm>
      </p:grpSpPr>
      <p:sp>
        <p:nvSpPr>
          <p:cNvPr id="19" name="Google Shape;19;p3"/>
          <p:cNvSpPr txBox="1"/>
          <p:nvPr>
            <p:ph type="title"/>
          </p:nvPr>
        </p:nvSpPr>
        <p:spPr>
          <a:xfrm>
            <a:off x="1046972" y="31694"/>
            <a:ext cx="8599456" cy="1672664"/>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000000"/>
              </a:buClr>
              <a:buSzPts val="1400"/>
              <a:buFont typeface="Proxima Nova"/>
              <a:buNone/>
              <a:defRPr b="1" i="0" sz="6000" u="none" cap="none" strike="noStrike">
                <a:solidFill>
                  <a:srgbClr val="000000"/>
                </a:solidFill>
                <a:latin typeface="Proxima Nova"/>
                <a:ea typeface="Proxima Nova"/>
                <a:cs typeface="Proxima Nova"/>
                <a:sym typeface="Proxima Nova"/>
              </a:defRPr>
            </a:lvl1pPr>
            <a:lvl2pPr lvl="1" marR="0" algn="l">
              <a:lnSpc>
                <a:spcPct val="100000"/>
              </a:lnSpc>
              <a:spcBef>
                <a:spcPts val="0"/>
              </a:spcBef>
              <a:spcAft>
                <a:spcPts val="0"/>
              </a:spcAft>
              <a:buClr>
                <a:srgbClr val="000000"/>
              </a:buClr>
              <a:buSzPts val="1400"/>
              <a:buFont typeface="Proxima Nova"/>
              <a:buNone/>
              <a:defRPr b="1" i="0" sz="6000" u="none" cap="none" strike="noStrike">
                <a:solidFill>
                  <a:srgbClr val="000000"/>
                </a:solidFill>
                <a:latin typeface="Proxima Nova"/>
                <a:ea typeface="Proxima Nova"/>
                <a:cs typeface="Proxima Nova"/>
                <a:sym typeface="Proxima Nova"/>
              </a:defRPr>
            </a:lvl2pPr>
            <a:lvl3pPr lvl="2" marR="0" algn="l">
              <a:lnSpc>
                <a:spcPct val="100000"/>
              </a:lnSpc>
              <a:spcBef>
                <a:spcPts val="0"/>
              </a:spcBef>
              <a:spcAft>
                <a:spcPts val="0"/>
              </a:spcAft>
              <a:buClr>
                <a:srgbClr val="000000"/>
              </a:buClr>
              <a:buSzPts val="1400"/>
              <a:buFont typeface="Proxima Nova"/>
              <a:buNone/>
              <a:defRPr b="1" i="0" sz="6000" u="none" cap="none" strike="noStrike">
                <a:solidFill>
                  <a:srgbClr val="000000"/>
                </a:solidFill>
                <a:latin typeface="Proxima Nova"/>
                <a:ea typeface="Proxima Nova"/>
                <a:cs typeface="Proxima Nova"/>
                <a:sym typeface="Proxima Nova"/>
              </a:defRPr>
            </a:lvl3pPr>
            <a:lvl4pPr lvl="3" marR="0" algn="l">
              <a:lnSpc>
                <a:spcPct val="100000"/>
              </a:lnSpc>
              <a:spcBef>
                <a:spcPts val="0"/>
              </a:spcBef>
              <a:spcAft>
                <a:spcPts val="0"/>
              </a:spcAft>
              <a:buClr>
                <a:srgbClr val="000000"/>
              </a:buClr>
              <a:buSzPts val="1400"/>
              <a:buFont typeface="Proxima Nova"/>
              <a:buNone/>
              <a:defRPr b="1" i="0" sz="6000" u="none" cap="none" strike="noStrike">
                <a:solidFill>
                  <a:srgbClr val="000000"/>
                </a:solidFill>
                <a:latin typeface="Proxima Nova"/>
                <a:ea typeface="Proxima Nova"/>
                <a:cs typeface="Proxima Nova"/>
                <a:sym typeface="Proxima Nova"/>
              </a:defRPr>
            </a:lvl4pPr>
            <a:lvl5pPr lvl="4" marR="0" algn="l">
              <a:lnSpc>
                <a:spcPct val="100000"/>
              </a:lnSpc>
              <a:spcBef>
                <a:spcPts val="0"/>
              </a:spcBef>
              <a:spcAft>
                <a:spcPts val="0"/>
              </a:spcAft>
              <a:buClr>
                <a:srgbClr val="000000"/>
              </a:buClr>
              <a:buSzPts val="1400"/>
              <a:buFont typeface="Proxima Nova"/>
              <a:buNone/>
              <a:defRPr b="1" i="0" sz="6000" u="none" cap="none" strike="noStrike">
                <a:solidFill>
                  <a:srgbClr val="000000"/>
                </a:solidFill>
                <a:latin typeface="Proxima Nova"/>
                <a:ea typeface="Proxima Nova"/>
                <a:cs typeface="Proxima Nova"/>
                <a:sym typeface="Proxima Nova"/>
              </a:defRPr>
            </a:lvl5pPr>
            <a:lvl6pPr lvl="5" marR="0" algn="l">
              <a:lnSpc>
                <a:spcPct val="100000"/>
              </a:lnSpc>
              <a:spcBef>
                <a:spcPts val="0"/>
              </a:spcBef>
              <a:spcAft>
                <a:spcPts val="0"/>
              </a:spcAft>
              <a:buClr>
                <a:srgbClr val="000000"/>
              </a:buClr>
              <a:buSzPts val="1400"/>
              <a:buFont typeface="Proxima Nova"/>
              <a:buNone/>
              <a:defRPr b="1" i="0" sz="6000" u="none" cap="none" strike="noStrike">
                <a:solidFill>
                  <a:srgbClr val="000000"/>
                </a:solidFill>
                <a:latin typeface="Proxima Nova"/>
                <a:ea typeface="Proxima Nova"/>
                <a:cs typeface="Proxima Nova"/>
                <a:sym typeface="Proxima Nova"/>
              </a:defRPr>
            </a:lvl6pPr>
            <a:lvl7pPr lvl="6" marR="0" algn="l">
              <a:lnSpc>
                <a:spcPct val="100000"/>
              </a:lnSpc>
              <a:spcBef>
                <a:spcPts val="0"/>
              </a:spcBef>
              <a:spcAft>
                <a:spcPts val="0"/>
              </a:spcAft>
              <a:buClr>
                <a:srgbClr val="000000"/>
              </a:buClr>
              <a:buSzPts val="1400"/>
              <a:buFont typeface="Proxima Nova"/>
              <a:buNone/>
              <a:defRPr b="1" i="0" sz="6000" u="none" cap="none" strike="noStrike">
                <a:solidFill>
                  <a:srgbClr val="000000"/>
                </a:solidFill>
                <a:latin typeface="Proxima Nova"/>
                <a:ea typeface="Proxima Nova"/>
                <a:cs typeface="Proxima Nova"/>
                <a:sym typeface="Proxima Nova"/>
              </a:defRPr>
            </a:lvl7pPr>
            <a:lvl8pPr lvl="7" marR="0" algn="l">
              <a:lnSpc>
                <a:spcPct val="100000"/>
              </a:lnSpc>
              <a:spcBef>
                <a:spcPts val="0"/>
              </a:spcBef>
              <a:spcAft>
                <a:spcPts val="0"/>
              </a:spcAft>
              <a:buClr>
                <a:srgbClr val="000000"/>
              </a:buClr>
              <a:buSzPts val="1400"/>
              <a:buFont typeface="Proxima Nova"/>
              <a:buNone/>
              <a:defRPr b="1" i="0" sz="6000" u="none" cap="none" strike="noStrike">
                <a:solidFill>
                  <a:srgbClr val="000000"/>
                </a:solidFill>
                <a:latin typeface="Proxima Nova"/>
                <a:ea typeface="Proxima Nova"/>
                <a:cs typeface="Proxima Nova"/>
                <a:sym typeface="Proxima Nova"/>
              </a:defRPr>
            </a:lvl8pPr>
            <a:lvl9pPr lvl="8" marR="0" algn="l">
              <a:lnSpc>
                <a:spcPct val="100000"/>
              </a:lnSpc>
              <a:spcBef>
                <a:spcPts val="0"/>
              </a:spcBef>
              <a:spcAft>
                <a:spcPts val="0"/>
              </a:spcAft>
              <a:buClr>
                <a:srgbClr val="000000"/>
              </a:buClr>
              <a:buSzPts val="1400"/>
              <a:buFont typeface="Proxima Nova"/>
              <a:buNone/>
              <a:defRPr b="1" i="0" sz="6000" u="none" cap="none" strike="noStrike">
                <a:solidFill>
                  <a:srgbClr val="000000"/>
                </a:solidFill>
                <a:latin typeface="Proxima Nova"/>
                <a:ea typeface="Proxima Nova"/>
                <a:cs typeface="Proxima Nova"/>
                <a:sym typeface="Proxima Nova"/>
              </a:defRPr>
            </a:lvl9pPr>
          </a:lstStyle>
          <a:p/>
        </p:txBody>
      </p:sp>
      <p:sp>
        <p:nvSpPr>
          <p:cNvPr id="20" name="Google Shape;20;p3"/>
          <p:cNvSpPr txBox="1"/>
          <p:nvPr>
            <p:ph idx="1" type="body"/>
          </p:nvPr>
        </p:nvSpPr>
        <p:spPr>
          <a:xfrm>
            <a:off x="1046972" y="1762812"/>
            <a:ext cx="8599456" cy="4870401"/>
          </a:xfrm>
          <a:prstGeom prst="rect">
            <a:avLst/>
          </a:prstGeom>
          <a:noFill/>
          <a:ln>
            <a:noFill/>
          </a:ln>
        </p:spPr>
        <p:txBody>
          <a:bodyPr anchorCtr="0" anchor="t" bIns="91425" lIns="91425" spcFirstLastPara="1" rIns="91425" wrap="square" tIns="91425">
            <a:noAutofit/>
          </a:bodyPr>
          <a:lstStyle>
            <a:lvl1pPr indent="-352425" lvl="0" marL="457200" marR="0" algn="l">
              <a:lnSpc>
                <a:spcPct val="100000"/>
              </a:lnSpc>
              <a:spcBef>
                <a:spcPts val="3200"/>
              </a:spcBef>
              <a:spcAft>
                <a:spcPts val="0"/>
              </a:spcAft>
              <a:buClr>
                <a:srgbClr val="000000"/>
              </a:buClr>
              <a:buSzPts val="1950"/>
              <a:buFont typeface="Proxima Nova"/>
              <a:buChar char="-"/>
              <a:defRPr b="0" i="0" sz="2600" u="none" cap="none" strike="noStrike">
                <a:solidFill>
                  <a:srgbClr val="000000"/>
                </a:solidFill>
                <a:latin typeface="Proxima Nova"/>
                <a:ea typeface="Proxima Nova"/>
                <a:cs typeface="Proxima Nova"/>
                <a:sym typeface="Proxima Nova"/>
              </a:defRPr>
            </a:lvl1pPr>
            <a:lvl2pPr indent="-352425" lvl="1" marL="914400" marR="0" algn="l">
              <a:lnSpc>
                <a:spcPct val="100000"/>
              </a:lnSpc>
              <a:spcBef>
                <a:spcPts val="3200"/>
              </a:spcBef>
              <a:spcAft>
                <a:spcPts val="0"/>
              </a:spcAft>
              <a:buClr>
                <a:srgbClr val="000000"/>
              </a:buClr>
              <a:buSzPts val="1950"/>
              <a:buFont typeface="Proxima Nova"/>
              <a:buChar char="-"/>
              <a:defRPr b="0" i="0" sz="2600" u="none" cap="none" strike="noStrike">
                <a:solidFill>
                  <a:srgbClr val="000000"/>
                </a:solidFill>
                <a:latin typeface="Proxima Nova"/>
                <a:ea typeface="Proxima Nova"/>
                <a:cs typeface="Proxima Nova"/>
                <a:sym typeface="Proxima Nova"/>
              </a:defRPr>
            </a:lvl2pPr>
            <a:lvl3pPr indent="-352425" lvl="2" marL="1371600" marR="0" algn="l">
              <a:lnSpc>
                <a:spcPct val="100000"/>
              </a:lnSpc>
              <a:spcBef>
                <a:spcPts val="3200"/>
              </a:spcBef>
              <a:spcAft>
                <a:spcPts val="0"/>
              </a:spcAft>
              <a:buClr>
                <a:srgbClr val="000000"/>
              </a:buClr>
              <a:buSzPts val="1950"/>
              <a:buFont typeface="Proxima Nova"/>
              <a:buChar char="-"/>
              <a:defRPr b="0" i="0" sz="2600" u="none" cap="none" strike="noStrike">
                <a:solidFill>
                  <a:srgbClr val="000000"/>
                </a:solidFill>
                <a:latin typeface="Proxima Nova"/>
                <a:ea typeface="Proxima Nova"/>
                <a:cs typeface="Proxima Nova"/>
                <a:sym typeface="Proxima Nova"/>
              </a:defRPr>
            </a:lvl3pPr>
            <a:lvl4pPr indent="-352425" lvl="3" marL="1828800" marR="0" algn="l">
              <a:lnSpc>
                <a:spcPct val="100000"/>
              </a:lnSpc>
              <a:spcBef>
                <a:spcPts val="3200"/>
              </a:spcBef>
              <a:spcAft>
                <a:spcPts val="0"/>
              </a:spcAft>
              <a:buClr>
                <a:srgbClr val="000000"/>
              </a:buClr>
              <a:buSzPts val="1950"/>
              <a:buFont typeface="Proxima Nova"/>
              <a:buChar char="•"/>
              <a:defRPr b="0" i="0" sz="2600" u="none" cap="none" strike="noStrike">
                <a:solidFill>
                  <a:srgbClr val="000000"/>
                </a:solidFill>
                <a:latin typeface="Proxima Nova"/>
                <a:ea typeface="Proxima Nova"/>
                <a:cs typeface="Proxima Nova"/>
                <a:sym typeface="Proxima Nova"/>
              </a:defRPr>
            </a:lvl4pPr>
            <a:lvl5pPr indent="-352425" lvl="4" marL="2286000" marR="0" algn="l">
              <a:lnSpc>
                <a:spcPct val="100000"/>
              </a:lnSpc>
              <a:spcBef>
                <a:spcPts val="3200"/>
              </a:spcBef>
              <a:spcAft>
                <a:spcPts val="0"/>
              </a:spcAft>
              <a:buClr>
                <a:srgbClr val="000000"/>
              </a:buClr>
              <a:buSzPts val="1950"/>
              <a:buFont typeface="Proxima Nova"/>
              <a:buChar char="•"/>
              <a:defRPr b="0" i="0" sz="2600" u="none" cap="none" strike="noStrike">
                <a:solidFill>
                  <a:srgbClr val="000000"/>
                </a:solidFill>
                <a:latin typeface="Proxima Nova"/>
                <a:ea typeface="Proxima Nova"/>
                <a:cs typeface="Proxima Nova"/>
                <a:sym typeface="Proxima Nova"/>
              </a:defRPr>
            </a:lvl5pPr>
            <a:lvl6pPr indent="-352425" lvl="5" marL="2743200" marR="0" algn="l">
              <a:lnSpc>
                <a:spcPct val="100000"/>
              </a:lnSpc>
              <a:spcBef>
                <a:spcPts val="3200"/>
              </a:spcBef>
              <a:spcAft>
                <a:spcPts val="0"/>
              </a:spcAft>
              <a:buClr>
                <a:srgbClr val="000000"/>
              </a:buClr>
              <a:buSzPts val="1950"/>
              <a:buFont typeface="Proxima Nova"/>
              <a:buChar char="•"/>
              <a:defRPr b="0" i="0" sz="2600" u="none" cap="none" strike="noStrike">
                <a:solidFill>
                  <a:srgbClr val="000000"/>
                </a:solidFill>
                <a:latin typeface="Proxima Nova"/>
                <a:ea typeface="Proxima Nova"/>
                <a:cs typeface="Proxima Nova"/>
                <a:sym typeface="Proxima Nova"/>
              </a:defRPr>
            </a:lvl6pPr>
            <a:lvl7pPr indent="-352425" lvl="6" marL="3200400" marR="0" algn="l">
              <a:lnSpc>
                <a:spcPct val="100000"/>
              </a:lnSpc>
              <a:spcBef>
                <a:spcPts val="3200"/>
              </a:spcBef>
              <a:spcAft>
                <a:spcPts val="0"/>
              </a:spcAft>
              <a:buClr>
                <a:srgbClr val="000000"/>
              </a:buClr>
              <a:buSzPts val="1950"/>
              <a:buFont typeface="Proxima Nova"/>
              <a:buChar char="•"/>
              <a:defRPr b="0" i="0" sz="2600" u="none" cap="none" strike="noStrike">
                <a:solidFill>
                  <a:srgbClr val="000000"/>
                </a:solidFill>
                <a:latin typeface="Proxima Nova"/>
                <a:ea typeface="Proxima Nova"/>
                <a:cs typeface="Proxima Nova"/>
                <a:sym typeface="Proxima Nova"/>
              </a:defRPr>
            </a:lvl7pPr>
            <a:lvl8pPr indent="-352425" lvl="7" marL="3657600" marR="0" algn="l">
              <a:lnSpc>
                <a:spcPct val="100000"/>
              </a:lnSpc>
              <a:spcBef>
                <a:spcPts val="3200"/>
              </a:spcBef>
              <a:spcAft>
                <a:spcPts val="0"/>
              </a:spcAft>
              <a:buClr>
                <a:srgbClr val="000000"/>
              </a:buClr>
              <a:buSzPts val="1950"/>
              <a:buFont typeface="Proxima Nova"/>
              <a:buChar char="•"/>
              <a:defRPr b="0" i="0" sz="2600" u="none" cap="none" strike="noStrike">
                <a:solidFill>
                  <a:srgbClr val="000000"/>
                </a:solidFill>
                <a:latin typeface="Proxima Nova"/>
                <a:ea typeface="Proxima Nova"/>
                <a:cs typeface="Proxima Nova"/>
                <a:sym typeface="Proxima Nova"/>
              </a:defRPr>
            </a:lvl8pPr>
            <a:lvl9pPr indent="-352425" lvl="8" marL="4114800" marR="0" algn="l">
              <a:lnSpc>
                <a:spcPct val="100000"/>
              </a:lnSpc>
              <a:spcBef>
                <a:spcPts val="3200"/>
              </a:spcBef>
              <a:spcAft>
                <a:spcPts val="0"/>
              </a:spcAft>
              <a:buClr>
                <a:srgbClr val="000000"/>
              </a:buClr>
              <a:buSzPts val="1950"/>
              <a:buFont typeface="Proxima Nova"/>
              <a:buChar char="•"/>
              <a:defRPr b="0" i="0" sz="2600" u="none" cap="none" strike="noStrike">
                <a:solidFill>
                  <a:srgbClr val="000000"/>
                </a:solidFill>
                <a:latin typeface="Proxima Nova"/>
                <a:ea typeface="Proxima Nova"/>
                <a:cs typeface="Proxima Nova"/>
                <a:sym typeface="Proxima Nova"/>
              </a:defRPr>
            </a:lvl9pPr>
          </a:lstStyle>
          <a:p/>
        </p:txBody>
      </p:sp>
      <p:sp>
        <p:nvSpPr>
          <p:cNvPr id="21" name="Google Shape;21;p3"/>
          <p:cNvSpPr txBox="1"/>
          <p:nvPr>
            <p:ph idx="12" type="sldNum"/>
          </p:nvPr>
        </p:nvSpPr>
        <p:spPr>
          <a:xfrm>
            <a:off x="5211339" y="7167851"/>
            <a:ext cx="260883" cy="256515"/>
          </a:xfrm>
          <a:prstGeom prst="rect">
            <a:avLst/>
          </a:prstGeom>
          <a:noFill/>
          <a:ln>
            <a:noFill/>
          </a:ln>
        </p:spPr>
        <p:txBody>
          <a:bodyPr anchorCtr="0" anchor="t" bIns="39350" lIns="39350" spcFirstLastPara="1" rIns="39350" wrap="square" tIns="39350">
            <a:noAutofit/>
          </a:bodyPr>
          <a:lstStyle>
            <a:lvl1pPr indent="0" lvl="0"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Horizontal" showMasterSp="0">
  <p:cSld name="Photo - Horizontal">
    <p:bg>
      <p:bgPr>
        <a:solidFill>
          <a:srgbClr val="FCF8F2"/>
        </a:solidFill>
      </p:bgPr>
    </p:bg>
    <p:spTree>
      <p:nvGrpSpPr>
        <p:cNvPr id="22" name="Shape 22"/>
        <p:cNvGrpSpPr/>
        <p:nvPr/>
      </p:nvGrpSpPr>
      <p:grpSpPr>
        <a:xfrm>
          <a:off x="0" y="0"/>
          <a:ext cx="0" cy="0"/>
          <a:chOff x="0" y="0"/>
          <a:chExt cx="0" cy="0"/>
        </a:xfrm>
      </p:grpSpPr>
      <p:sp>
        <p:nvSpPr>
          <p:cNvPr id="23" name="Google Shape;23;p4"/>
          <p:cNvSpPr/>
          <p:nvPr>
            <p:ph idx="2" type="pic"/>
          </p:nvPr>
        </p:nvSpPr>
        <p:spPr>
          <a:xfrm>
            <a:off x="1553691" y="491959"/>
            <a:ext cx="7576179" cy="4585065"/>
          </a:xfrm>
          <a:prstGeom prst="rect">
            <a:avLst/>
          </a:prstGeom>
          <a:noFill/>
          <a:ln>
            <a:noFill/>
          </a:ln>
        </p:spPr>
      </p:sp>
      <p:sp>
        <p:nvSpPr>
          <p:cNvPr id="24" name="Google Shape;24;p4"/>
          <p:cNvSpPr txBox="1"/>
          <p:nvPr>
            <p:ph type="title"/>
          </p:nvPr>
        </p:nvSpPr>
        <p:spPr>
          <a:xfrm>
            <a:off x="1292952" y="5204933"/>
            <a:ext cx="8107495" cy="110199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000000"/>
              </a:buClr>
              <a:buSzPts val="1400"/>
              <a:buFont typeface="Proxima Nova"/>
              <a:buNone/>
              <a:defRPr b="0" i="0" sz="6000" u="none" cap="none" strike="noStrike">
                <a:solidFill>
                  <a:srgbClr val="000000"/>
                </a:solidFill>
                <a:latin typeface="Proxima Nova"/>
                <a:ea typeface="Proxima Nova"/>
                <a:cs typeface="Proxima Nova"/>
                <a:sym typeface="Proxima Nova"/>
              </a:defRPr>
            </a:lvl1pPr>
            <a:lvl2pPr lvl="1" marR="0" algn="l">
              <a:lnSpc>
                <a:spcPct val="100000"/>
              </a:lnSpc>
              <a:spcBef>
                <a:spcPts val="0"/>
              </a:spcBef>
              <a:spcAft>
                <a:spcPts val="0"/>
              </a:spcAft>
              <a:buClr>
                <a:srgbClr val="000000"/>
              </a:buClr>
              <a:buSzPts val="1400"/>
              <a:buFont typeface="Proxima Nova"/>
              <a:buNone/>
              <a:defRPr b="1" i="0" sz="6000" u="none" cap="none" strike="noStrike">
                <a:solidFill>
                  <a:srgbClr val="000000"/>
                </a:solidFill>
                <a:latin typeface="Proxima Nova"/>
                <a:ea typeface="Proxima Nova"/>
                <a:cs typeface="Proxima Nova"/>
                <a:sym typeface="Proxima Nova"/>
              </a:defRPr>
            </a:lvl2pPr>
            <a:lvl3pPr lvl="2" marR="0" algn="l">
              <a:lnSpc>
                <a:spcPct val="100000"/>
              </a:lnSpc>
              <a:spcBef>
                <a:spcPts val="0"/>
              </a:spcBef>
              <a:spcAft>
                <a:spcPts val="0"/>
              </a:spcAft>
              <a:buClr>
                <a:srgbClr val="000000"/>
              </a:buClr>
              <a:buSzPts val="1400"/>
              <a:buFont typeface="Proxima Nova"/>
              <a:buNone/>
              <a:defRPr b="1" i="0" sz="6000" u="none" cap="none" strike="noStrike">
                <a:solidFill>
                  <a:srgbClr val="000000"/>
                </a:solidFill>
                <a:latin typeface="Proxima Nova"/>
                <a:ea typeface="Proxima Nova"/>
                <a:cs typeface="Proxima Nova"/>
                <a:sym typeface="Proxima Nova"/>
              </a:defRPr>
            </a:lvl3pPr>
            <a:lvl4pPr lvl="3" marR="0" algn="l">
              <a:lnSpc>
                <a:spcPct val="100000"/>
              </a:lnSpc>
              <a:spcBef>
                <a:spcPts val="0"/>
              </a:spcBef>
              <a:spcAft>
                <a:spcPts val="0"/>
              </a:spcAft>
              <a:buClr>
                <a:srgbClr val="000000"/>
              </a:buClr>
              <a:buSzPts val="1400"/>
              <a:buFont typeface="Proxima Nova"/>
              <a:buNone/>
              <a:defRPr b="1" i="0" sz="6000" u="none" cap="none" strike="noStrike">
                <a:solidFill>
                  <a:srgbClr val="000000"/>
                </a:solidFill>
                <a:latin typeface="Proxima Nova"/>
                <a:ea typeface="Proxima Nova"/>
                <a:cs typeface="Proxima Nova"/>
                <a:sym typeface="Proxima Nova"/>
              </a:defRPr>
            </a:lvl4pPr>
            <a:lvl5pPr lvl="4" marR="0" algn="l">
              <a:lnSpc>
                <a:spcPct val="100000"/>
              </a:lnSpc>
              <a:spcBef>
                <a:spcPts val="0"/>
              </a:spcBef>
              <a:spcAft>
                <a:spcPts val="0"/>
              </a:spcAft>
              <a:buClr>
                <a:srgbClr val="000000"/>
              </a:buClr>
              <a:buSzPts val="1400"/>
              <a:buFont typeface="Proxima Nova"/>
              <a:buNone/>
              <a:defRPr b="1" i="0" sz="6000" u="none" cap="none" strike="noStrike">
                <a:solidFill>
                  <a:srgbClr val="000000"/>
                </a:solidFill>
                <a:latin typeface="Proxima Nova"/>
                <a:ea typeface="Proxima Nova"/>
                <a:cs typeface="Proxima Nova"/>
                <a:sym typeface="Proxima Nova"/>
              </a:defRPr>
            </a:lvl5pPr>
            <a:lvl6pPr lvl="5" marR="0" algn="l">
              <a:lnSpc>
                <a:spcPct val="100000"/>
              </a:lnSpc>
              <a:spcBef>
                <a:spcPts val="0"/>
              </a:spcBef>
              <a:spcAft>
                <a:spcPts val="0"/>
              </a:spcAft>
              <a:buClr>
                <a:srgbClr val="000000"/>
              </a:buClr>
              <a:buSzPts val="1400"/>
              <a:buFont typeface="Proxima Nova"/>
              <a:buNone/>
              <a:defRPr b="1" i="0" sz="6000" u="none" cap="none" strike="noStrike">
                <a:solidFill>
                  <a:srgbClr val="000000"/>
                </a:solidFill>
                <a:latin typeface="Proxima Nova"/>
                <a:ea typeface="Proxima Nova"/>
                <a:cs typeface="Proxima Nova"/>
                <a:sym typeface="Proxima Nova"/>
              </a:defRPr>
            </a:lvl6pPr>
            <a:lvl7pPr lvl="6" marR="0" algn="l">
              <a:lnSpc>
                <a:spcPct val="100000"/>
              </a:lnSpc>
              <a:spcBef>
                <a:spcPts val="0"/>
              </a:spcBef>
              <a:spcAft>
                <a:spcPts val="0"/>
              </a:spcAft>
              <a:buClr>
                <a:srgbClr val="000000"/>
              </a:buClr>
              <a:buSzPts val="1400"/>
              <a:buFont typeface="Proxima Nova"/>
              <a:buNone/>
              <a:defRPr b="1" i="0" sz="6000" u="none" cap="none" strike="noStrike">
                <a:solidFill>
                  <a:srgbClr val="000000"/>
                </a:solidFill>
                <a:latin typeface="Proxima Nova"/>
                <a:ea typeface="Proxima Nova"/>
                <a:cs typeface="Proxima Nova"/>
                <a:sym typeface="Proxima Nova"/>
              </a:defRPr>
            </a:lvl7pPr>
            <a:lvl8pPr lvl="7" marR="0" algn="l">
              <a:lnSpc>
                <a:spcPct val="100000"/>
              </a:lnSpc>
              <a:spcBef>
                <a:spcPts val="0"/>
              </a:spcBef>
              <a:spcAft>
                <a:spcPts val="0"/>
              </a:spcAft>
              <a:buClr>
                <a:srgbClr val="000000"/>
              </a:buClr>
              <a:buSzPts val="1400"/>
              <a:buFont typeface="Proxima Nova"/>
              <a:buNone/>
              <a:defRPr b="1" i="0" sz="6000" u="none" cap="none" strike="noStrike">
                <a:solidFill>
                  <a:srgbClr val="000000"/>
                </a:solidFill>
                <a:latin typeface="Proxima Nova"/>
                <a:ea typeface="Proxima Nova"/>
                <a:cs typeface="Proxima Nova"/>
                <a:sym typeface="Proxima Nova"/>
              </a:defRPr>
            </a:lvl8pPr>
            <a:lvl9pPr lvl="8" marR="0" algn="l">
              <a:lnSpc>
                <a:spcPct val="100000"/>
              </a:lnSpc>
              <a:spcBef>
                <a:spcPts val="0"/>
              </a:spcBef>
              <a:spcAft>
                <a:spcPts val="0"/>
              </a:spcAft>
              <a:buClr>
                <a:srgbClr val="000000"/>
              </a:buClr>
              <a:buSzPts val="1400"/>
              <a:buFont typeface="Proxima Nova"/>
              <a:buNone/>
              <a:defRPr b="1" i="0" sz="6000" u="none" cap="none" strike="noStrike">
                <a:solidFill>
                  <a:srgbClr val="000000"/>
                </a:solidFill>
                <a:latin typeface="Proxima Nova"/>
                <a:ea typeface="Proxima Nova"/>
                <a:cs typeface="Proxima Nova"/>
                <a:sym typeface="Proxima Nova"/>
              </a:defRPr>
            </a:lvl9pPr>
          </a:lstStyle>
          <a:p/>
        </p:txBody>
      </p:sp>
      <p:sp>
        <p:nvSpPr>
          <p:cNvPr id="25" name="Google Shape;25;p4"/>
          <p:cNvSpPr txBox="1"/>
          <p:nvPr>
            <p:ph idx="1" type="body"/>
          </p:nvPr>
        </p:nvSpPr>
        <p:spPr>
          <a:xfrm>
            <a:off x="1292952" y="6346279"/>
            <a:ext cx="8107495" cy="875689"/>
          </a:xfrm>
          <a:prstGeom prst="rect">
            <a:avLst/>
          </a:prstGeom>
          <a:noFill/>
          <a:ln>
            <a:noFill/>
          </a:ln>
        </p:spPr>
        <p:txBody>
          <a:bodyPr anchorCtr="0" anchor="t" bIns="91425" lIns="91425" spcFirstLastPara="1" rIns="91425" wrap="square" tIns="91425">
            <a:noAutofit/>
          </a:bodyPr>
          <a:lstStyle>
            <a:lvl1pPr indent="-228600" lvl="0" marL="457200" marR="0" algn="ctr">
              <a:lnSpc>
                <a:spcPct val="100000"/>
              </a:lnSpc>
              <a:spcBef>
                <a:spcPts val="0"/>
              </a:spcBef>
              <a:spcAft>
                <a:spcPts val="0"/>
              </a:spcAft>
              <a:buClr>
                <a:srgbClr val="000000"/>
              </a:buClr>
              <a:buSzPts val="1950"/>
              <a:buFont typeface="Proxima Nova"/>
              <a:buNone/>
              <a:defRPr b="0" i="0" sz="2400" u="none" cap="none" strike="noStrike">
                <a:solidFill>
                  <a:srgbClr val="000000"/>
                </a:solidFill>
                <a:latin typeface="Proxima Nova"/>
                <a:ea typeface="Proxima Nova"/>
                <a:cs typeface="Proxima Nova"/>
                <a:sym typeface="Proxima Nova"/>
              </a:defRPr>
            </a:lvl1pPr>
            <a:lvl2pPr indent="-228600" lvl="1" marL="914400" marR="0" algn="ctr">
              <a:lnSpc>
                <a:spcPct val="100000"/>
              </a:lnSpc>
              <a:spcBef>
                <a:spcPts val="0"/>
              </a:spcBef>
              <a:spcAft>
                <a:spcPts val="0"/>
              </a:spcAft>
              <a:buClr>
                <a:srgbClr val="000000"/>
              </a:buClr>
              <a:buSzPts val="1950"/>
              <a:buFont typeface="Proxima Nova"/>
              <a:buNone/>
              <a:defRPr b="0" i="0" sz="2400" u="none" cap="none" strike="noStrike">
                <a:solidFill>
                  <a:srgbClr val="000000"/>
                </a:solidFill>
                <a:latin typeface="Proxima Nova"/>
                <a:ea typeface="Proxima Nova"/>
                <a:cs typeface="Proxima Nova"/>
                <a:sym typeface="Proxima Nova"/>
              </a:defRPr>
            </a:lvl2pPr>
            <a:lvl3pPr indent="-228600" lvl="2" marL="1371600" marR="0" algn="ctr">
              <a:lnSpc>
                <a:spcPct val="100000"/>
              </a:lnSpc>
              <a:spcBef>
                <a:spcPts val="0"/>
              </a:spcBef>
              <a:spcAft>
                <a:spcPts val="0"/>
              </a:spcAft>
              <a:buClr>
                <a:srgbClr val="000000"/>
              </a:buClr>
              <a:buSzPts val="1950"/>
              <a:buFont typeface="Proxima Nova"/>
              <a:buNone/>
              <a:defRPr b="0" i="0" sz="2400" u="none" cap="none" strike="noStrike">
                <a:solidFill>
                  <a:srgbClr val="000000"/>
                </a:solidFill>
                <a:latin typeface="Proxima Nova"/>
                <a:ea typeface="Proxima Nova"/>
                <a:cs typeface="Proxima Nova"/>
                <a:sym typeface="Proxima Nova"/>
              </a:defRPr>
            </a:lvl3pPr>
            <a:lvl4pPr indent="-228600" lvl="3" marL="1828800" marR="0" algn="ctr">
              <a:lnSpc>
                <a:spcPct val="100000"/>
              </a:lnSpc>
              <a:spcBef>
                <a:spcPts val="0"/>
              </a:spcBef>
              <a:spcAft>
                <a:spcPts val="0"/>
              </a:spcAft>
              <a:buClr>
                <a:srgbClr val="000000"/>
              </a:buClr>
              <a:buSzPts val="1950"/>
              <a:buFont typeface="Proxima Nova"/>
              <a:buNone/>
              <a:defRPr b="0" i="0" sz="2400" u="none" cap="none" strike="noStrike">
                <a:solidFill>
                  <a:srgbClr val="000000"/>
                </a:solidFill>
                <a:latin typeface="Proxima Nova"/>
                <a:ea typeface="Proxima Nova"/>
                <a:cs typeface="Proxima Nova"/>
                <a:sym typeface="Proxima Nova"/>
              </a:defRPr>
            </a:lvl4pPr>
            <a:lvl5pPr indent="-228600" lvl="4" marL="2286000" marR="0" algn="ctr">
              <a:lnSpc>
                <a:spcPct val="100000"/>
              </a:lnSpc>
              <a:spcBef>
                <a:spcPts val="0"/>
              </a:spcBef>
              <a:spcAft>
                <a:spcPts val="0"/>
              </a:spcAft>
              <a:buClr>
                <a:srgbClr val="000000"/>
              </a:buClr>
              <a:buSzPts val="1950"/>
              <a:buFont typeface="Proxima Nova"/>
              <a:buNone/>
              <a:defRPr b="0" i="0" sz="2400" u="none" cap="none" strike="noStrike">
                <a:solidFill>
                  <a:srgbClr val="000000"/>
                </a:solidFill>
                <a:latin typeface="Proxima Nova"/>
                <a:ea typeface="Proxima Nova"/>
                <a:cs typeface="Proxima Nova"/>
                <a:sym typeface="Proxima Nova"/>
              </a:defRPr>
            </a:lvl5pPr>
            <a:lvl6pPr indent="-352425" lvl="5" marL="2743200" marR="0" algn="l">
              <a:lnSpc>
                <a:spcPct val="100000"/>
              </a:lnSpc>
              <a:spcBef>
                <a:spcPts val="3200"/>
              </a:spcBef>
              <a:spcAft>
                <a:spcPts val="0"/>
              </a:spcAft>
              <a:buClr>
                <a:srgbClr val="000000"/>
              </a:buClr>
              <a:buSzPts val="1950"/>
              <a:buFont typeface="Proxima Nova"/>
              <a:buChar char="•"/>
              <a:defRPr b="0" i="0" sz="2600" u="none" cap="none" strike="noStrike">
                <a:solidFill>
                  <a:srgbClr val="000000"/>
                </a:solidFill>
                <a:latin typeface="Proxima Nova"/>
                <a:ea typeface="Proxima Nova"/>
                <a:cs typeface="Proxima Nova"/>
                <a:sym typeface="Proxima Nova"/>
              </a:defRPr>
            </a:lvl6pPr>
            <a:lvl7pPr indent="-352425" lvl="6" marL="3200400" marR="0" algn="l">
              <a:lnSpc>
                <a:spcPct val="100000"/>
              </a:lnSpc>
              <a:spcBef>
                <a:spcPts val="3200"/>
              </a:spcBef>
              <a:spcAft>
                <a:spcPts val="0"/>
              </a:spcAft>
              <a:buClr>
                <a:srgbClr val="000000"/>
              </a:buClr>
              <a:buSzPts val="1950"/>
              <a:buFont typeface="Proxima Nova"/>
              <a:buChar char="•"/>
              <a:defRPr b="0" i="0" sz="2600" u="none" cap="none" strike="noStrike">
                <a:solidFill>
                  <a:srgbClr val="000000"/>
                </a:solidFill>
                <a:latin typeface="Proxima Nova"/>
                <a:ea typeface="Proxima Nova"/>
                <a:cs typeface="Proxima Nova"/>
                <a:sym typeface="Proxima Nova"/>
              </a:defRPr>
            </a:lvl7pPr>
            <a:lvl8pPr indent="-352425" lvl="7" marL="3657600" marR="0" algn="l">
              <a:lnSpc>
                <a:spcPct val="100000"/>
              </a:lnSpc>
              <a:spcBef>
                <a:spcPts val="3200"/>
              </a:spcBef>
              <a:spcAft>
                <a:spcPts val="0"/>
              </a:spcAft>
              <a:buClr>
                <a:srgbClr val="000000"/>
              </a:buClr>
              <a:buSzPts val="1950"/>
              <a:buFont typeface="Proxima Nova"/>
              <a:buChar char="•"/>
              <a:defRPr b="0" i="0" sz="2600" u="none" cap="none" strike="noStrike">
                <a:solidFill>
                  <a:srgbClr val="000000"/>
                </a:solidFill>
                <a:latin typeface="Proxima Nova"/>
                <a:ea typeface="Proxima Nova"/>
                <a:cs typeface="Proxima Nova"/>
                <a:sym typeface="Proxima Nova"/>
              </a:defRPr>
            </a:lvl8pPr>
            <a:lvl9pPr indent="-352425" lvl="8" marL="4114800" marR="0" algn="l">
              <a:lnSpc>
                <a:spcPct val="100000"/>
              </a:lnSpc>
              <a:spcBef>
                <a:spcPts val="3200"/>
              </a:spcBef>
              <a:spcAft>
                <a:spcPts val="0"/>
              </a:spcAft>
              <a:buClr>
                <a:srgbClr val="000000"/>
              </a:buClr>
              <a:buSzPts val="1950"/>
              <a:buFont typeface="Proxima Nova"/>
              <a:buChar char="•"/>
              <a:defRPr b="0" i="0" sz="2600" u="none" cap="none" strike="noStrike">
                <a:solidFill>
                  <a:srgbClr val="000000"/>
                </a:solidFill>
                <a:latin typeface="Proxima Nova"/>
                <a:ea typeface="Proxima Nova"/>
                <a:cs typeface="Proxima Nova"/>
                <a:sym typeface="Proxima Nova"/>
              </a:defRPr>
            </a:lvl9pPr>
          </a:lstStyle>
          <a:p/>
        </p:txBody>
      </p:sp>
      <p:sp>
        <p:nvSpPr>
          <p:cNvPr id="26" name="Google Shape;26;p4"/>
          <p:cNvSpPr txBox="1"/>
          <p:nvPr>
            <p:ph idx="12" type="sldNum"/>
          </p:nvPr>
        </p:nvSpPr>
        <p:spPr>
          <a:xfrm>
            <a:off x="5211339" y="7162932"/>
            <a:ext cx="260883" cy="256515"/>
          </a:xfrm>
          <a:prstGeom prst="rect">
            <a:avLst/>
          </a:prstGeom>
          <a:noFill/>
          <a:ln>
            <a:noFill/>
          </a:ln>
        </p:spPr>
        <p:txBody>
          <a:bodyPr anchorCtr="0" anchor="t" bIns="39350" lIns="39350" spcFirstLastPara="1" rIns="39350" wrap="square" tIns="39350">
            <a:noAutofit/>
          </a:bodyPr>
          <a:lstStyle>
            <a:lvl1pPr indent="0" lvl="0"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enter" showMasterSp="0">
  <p:cSld name="Title - Center">
    <p:bg>
      <p:bgPr>
        <a:solidFill>
          <a:srgbClr val="FCF8F2"/>
        </a:solidFill>
      </p:bgPr>
    </p:bg>
    <p:spTree>
      <p:nvGrpSpPr>
        <p:cNvPr id="27" name="Shape 27"/>
        <p:cNvGrpSpPr/>
        <p:nvPr/>
      </p:nvGrpSpPr>
      <p:grpSpPr>
        <a:xfrm>
          <a:off x="0" y="0"/>
          <a:ext cx="0" cy="0"/>
          <a:chOff x="0" y="0"/>
          <a:chExt cx="0" cy="0"/>
        </a:xfrm>
      </p:grpSpPr>
      <p:sp>
        <p:nvSpPr>
          <p:cNvPr id="28" name="Google Shape;28;p5"/>
          <p:cNvSpPr txBox="1"/>
          <p:nvPr>
            <p:ph type="title"/>
          </p:nvPr>
        </p:nvSpPr>
        <p:spPr>
          <a:xfrm>
            <a:off x="1292952" y="2499155"/>
            <a:ext cx="8107495" cy="255819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000000"/>
              </a:buClr>
              <a:buSzPts val="1400"/>
              <a:buFont typeface="Proxima Nova"/>
              <a:buNone/>
              <a:defRPr b="0" i="0" sz="6000" u="none" cap="none" strike="noStrike">
                <a:solidFill>
                  <a:srgbClr val="000000"/>
                </a:solidFill>
                <a:latin typeface="Proxima Nova"/>
                <a:ea typeface="Proxima Nova"/>
                <a:cs typeface="Proxima Nova"/>
                <a:sym typeface="Proxima Nova"/>
              </a:defRPr>
            </a:lvl1pPr>
            <a:lvl2pPr lvl="1" marR="0" algn="l">
              <a:lnSpc>
                <a:spcPct val="100000"/>
              </a:lnSpc>
              <a:spcBef>
                <a:spcPts val="0"/>
              </a:spcBef>
              <a:spcAft>
                <a:spcPts val="0"/>
              </a:spcAft>
              <a:buClr>
                <a:srgbClr val="000000"/>
              </a:buClr>
              <a:buSzPts val="1400"/>
              <a:buFont typeface="Proxima Nova"/>
              <a:buNone/>
              <a:defRPr b="1" i="0" sz="6000" u="none" cap="none" strike="noStrike">
                <a:solidFill>
                  <a:srgbClr val="000000"/>
                </a:solidFill>
                <a:latin typeface="Proxima Nova"/>
                <a:ea typeface="Proxima Nova"/>
                <a:cs typeface="Proxima Nova"/>
                <a:sym typeface="Proxima Nova"/>
              </a:defRPr>
            </a:lvl2pPr>
            <a:lvl3pPr lvl="2" marR="0" algn="l">
              <a:lnSpc>
                <a:spcPct val="100000"/>
              </a:lnSpc>
              <a:spcBef>
                <a:spcPts val="0"/>
              </a:spcBef>
              <a:spcAft>
                <a:spcPts val="0"/>
              </a:spcAft>
              <a:buClr>
                <a:srgbClr val="000000"/>
              </a:buClr>
              <a:buSzPts val="1400"/>
              <a:buFont typeface="Proxima Nova"/>
              <a:buNone/>
              <a:defRPr b="1" i="0" sz="6000" u="none" cap="none" strike="noStrike">
                <a:solidFill>
                  <a:srgbClr val="000000"/>
                </a:solidFill>
                <a:latin typeface="Proxima Nova"/>
                <a:ea typeface="Proxima Nova"/>
                <a:cs typeface="Proxima Nova"/>
                <a:sym typeface="Proxima Nova"/>
              </a:defRPr>
            </a:lvl3pPr>
            <a:lvl4pPr lvl="3" marR="0" algn="l">
              <a:lnSpc>
                <a:spcPct val="100000"/>
              </a:lnSpc>
              <a:spcBef>
                <a:spcPts val="0"/>
              </a:spcBef>
              <a:spcAft>
                <a:spcPts val="0"/>
              </a:spcAft>
              <a:buClr>
                <a:srgbClr val="000000"/>
              </a:buClr>
              <a:buSzPts val="1400"/>
              <a:buFont typeface="Proxima Nova"/>
              <a:buNone/>
              <a:defRPr b="1" i="0" sz="6000" u="none" cap="none" strike="noStrike">
                <a:solidFill>
                  <a:srgbClr val="000000"/>
                </a:solidFill>
                <a:latin typeface="Proxima Nova"/>
                <a:ea typeface="Proxima Nova"/>
                <a:cs typeface="Proxima Nova"/>
                <a:sym typeface="Proxima Nova"/>
              </a:defRPr>
            </a:lvl4pPr>
            <a:lvl5pPr lvl="4" marR="0" algn="l">
              <a:lnSpc>
                <a:spcPct val="100000"/>
              </a:lnSpc>
              <a:spcBef>
                <a:spcPts val="0"/>
              </a:spcBef>
              <a:spcAft>
                <a:spcPts val="0"/>
              </a:spcAft>
              <a:buClr>
                <a:srgbClr val="000000"/>
              </a:buClr>
              <a:buSzPts val="1400"/>
              <a:buFont typeface="Proxima Nova"/>
              <a:buNone/>
              <a:defRPr b="1" i="0" sz="6000" u="none" cap="none" strike="noStrike">
                <a:solidFill>
                  <a:srgbClr val="000000"/>
                </a:solidFill>
                <a:latin typeface="Proxima Nova"/>
                <a:ea typeface="Proxima Nova"/>
                <a:cs typeface="Proxima Nova"/>
                <a:sym typeface="Proxima Nova"/>
              </a:defRPr>
            </a:lvl5pPr>
            <a:lvl6pPr lvl="5" marR="0" algn="l">
              <a:lnSpc>
                <a:spcPct val="100000"/>
              </a:lnSpc>
              <a:spcBef>
                <a:spcPts val="0"/>
              </a:spcBef>
              <a:spcAft>
                <a:spcPts val="0"/>
              </a:spcAft>
              <a:buClr>
                <a:srgbClr val="000000"/>
              </a:buClr>
              <a:buSzPts val="1400"/>
              <a:buFont typeface="Proxima Nova"/>
              <a:buNone/>
              <a:defRPr b="1" i="0" sz="6000" u="none" cap="none" strike="noStrike">
                <a:solidFill>
                  <a:srgbClr val="000000"/>
                </a:solidFill>
                <a:latin typeface="Proxima Nova"/>
                <a:ea typeface="Proxima Nova"/>
                <a:cs typeface="Proxima Nova"/>
                <a:sym typeface="Proxima Nova"/>
              </a:defRPr>
            </a:lvl6pPr>
            <a:lvl7pPr lvl="6" marR="0" algn="l">
              <a:lnSpc>
                <a:spcPct val="100000"/>
              </a:lnSpc>
              <a:spcBef>
                <a:spcPts val="0"/>
              </a:spcBef>
              <a:spcAft>
                <a:spcPts val="0"/>
              </a:spcAft>
              <a:buClr>
                <a:srgbClr val="000000"/>
              </a:buClr>
              <a:buSzPts val="1400"/>
              <a:buFont typeface="Proxima Nova"/>
              <a:buNone/>
              <a:defRPr b="1" i="0" sz="6000" u="none" cap="none" strike="noStrike">
                <a:solidFill>
                  <a:srgbClr val="000000"/>
                </a:solidFill>
                <a:latin typeface="Proxima Nova"/>
                <a:ea typeface="Proxima Nova"/>
                <a:cs typeface="Proxima Nova"/>
                <a:sym typeface="Proxima Nova"/>
              </a:defRPr>
            </a:lvl7pPr>
            <a:lvl8pPr lvl="7" marR="0" algn="l">
              <a:lnSpc>
                <a:spcPct val="100000"/>
              </a:lnSpc>
              <a:spcBef>
                <a:spcPts val="0"/>
              </a:spcBef>
              <a:spcAft>
                <a:spcPts val="0"/>
              </a:spcAft>
              <a:buClr>
                <a:srgbClr val="000000"/>
              </a:buClr>
              <a:buSzPts val="1400"/>
              <a:buFont typeface="Proxima Nova"/>
              <a:buNone/>
              <a:defRPr b="1" i="0" sz="6000" u="none" cap="none" strike="noStrike">
                <a:solidFill>
                  <a:srgbClr val="000000"/>
                </a:solidFill>
                <a:latin typeface="Proxima Nova"/>
                <a:ea typeface="Proxima Nova"/>
                <a:cs typeface="Proxima Nova"/>
                <a:sym typeface="Proxima Nova"/>
              </a:defRPr>
            </a:lvl8pPr>
            <a:lvl9pPr lvl="8" marR="0" algn="l">
              <a:lnSpc>
                <a:spcPct val="100000"/>
              </a:lnSpc>
              <a:spcBef>
                <a:spcPts val="0"/>
              </a:spcBef>
              <a:spcAft>
                <a:spcPts val="0"/>
              </a:spcAft>
              <a:buClr>
                <a:srgbClr val="000000"/>
              </a:buClr>
              <a:buSzPts val="1400"/>
              <a:buFont typeface="Proxima Nova"/>
              <a:buNone/>
              <a:defRPr b="1" i="0" sz="6000" u="none" cap="none" strike="noStrike">
                <a:solidFill>
                  <a:srgbClr val="000000"/>
                </a:solidFill>
                <a:latin typeface="Proxima Nova"/>
                <a:ea typeface="Proxima Nova"/>
                <a:cs typeface="Proxima Nova"/>
                <a:sym typeface="Proxima Nova"/>
              </a:defRPr>
            </a:lvl9pPr>
          </a:lstStyle>
          <a:p/>
        </p:txBody>
      </p:sp>
      <p:sp>
        <p:nvSpPr>
          <p:cNvPr id="29" name="Google Shape;29;p5"/>
          <p:cNvSpPr txBox="1"/>
          <p:nvPr>
            <p:ph idx="12" type="sldNum"/>
          </p:nvPr>
        </p:nvSpPr>
        <p:spPr>
          <a:xfrm>
            <a:off x="5211339" y="7167851"/>
            <a:ext cx="260883" cy="256515"/>
          </a:xfrm>
          <a:prstGeom prst="rect">
            <a:avLst/>
          </a:prstGeom>
          <a:noFill/>
          <a:ln>
            <a:noFill/>
          </a:ln>
        </p:spPr>
        <p:txBody>
          <a:bodyPr anchorCtr="0" anchor="t" bIns="39350" lIns="39350" spcFirstLastPara="1" rIns="39350" wrap="square" tIns="39350">
            <a:noAutofit/>
          </a:bodyPr>
          <a:lstStyle>
            <a:lvl1pPr indent="0" lvl="0"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Vertical" showMasterSp="0">
  <p:cSld name="Photo - Vertical">
    <p:bg>
      <p:bgPr>
        <a:solidFill>
          <a:srgbClr val="FCF8F2"/>
        </a:solidFill>
      </p:bgPr>
    </p:bg>
    <p:spTree>
      <p:nvGrpSpPr>
        <p:cNvPr id="30" name="Shape 30"/>
        <p:cNvGrpSpPr/>
        <p:nvPr/>
      </p:nvGrpSpPr>
      <p:grpSpPr>
        <a:xfrm>
          <a:off x="0" y="0"/>
          <a:ext cx="0" cy="0"/>
          <a:chOff x="0" y="0"/>
          <a:chExt cx="0" cy="0"/>
        </a:xfrm>
      </p:grpSpPr>
      <p:sp>
        <p:nvSpPr>
          <p:cNvPr id="31" name="Google Shape;31;p6"/>
          <p:cNvSpPr/>
          <p:nvPr>
            <p:ph idx="2" type="pic"/>
          </p:nvPr>
        </p:nvSpPr>
        <p:spPr>
          <a:xfrm>
            <a:off x="5513966" y="491959"/>
            <a:ext cx="4132462" cy="6375798"/>
          </a:xfrm>
          <a:prstGeom prst="rect">
            <a:avLst/>
          </a:prstGeom>
          <a:noFill/>
          <a:ln>
            <a:noFill/>
          </a:ln>
        </p:spPr>
      </p:sp>
      <p:sp>
        <p:nvSpPr>
          <p:cNvPr id="32" name="Google Shape;32;p6"/>
          <p:cNvSpPr txBox="1"/>
          <p:nvPr>
            <p:ph type="title"/>
          </p:nvPr>
        </p:nvSpPr>
        <p:spPr>
          <a:xfrm>
            <a:off x="1046972" y="491959"/>
            <a:ext cx="4132462" cy="3089508"/>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000000"/>
              </a:buClr>
              <a:buSzPts val="1400"/>
              <a:buFont typeface="Proxima Nova"/>
              <a:buNone/>
              <a:defRPr b="0" i="0" sz="4600" u="none" cap="none" strike="noStrike">
                <a:solidFill>
                  <a:srgbClr val="000000"/>
                </a:solidFill>
                <a:latin typeface="Proxima Nova"/>
                <a:ea typeface="Proxima Nova"/>
                <a:cs typeface="Proxima Nova"/>
                <a:sym typeface="Proxima Nova"/>
              </a:defRPr>
            </a:lvl1pPr>
            <a:lvl2pPr lvl="1" marR="0" algn="l">
              <a:lnSpc>
                <a:spcPct val="100000"/>
              </a:lnSpc>
              <a:spcBef>
                <a:spcPts val="0"/>
              </a:spcBef>
              <a:spcAft>
                <a:spcPts val="0"/>
              </a:spcAft>
              <a:buClr>
                <a:srgbClr val="000000"/>
              </a:buClr>
              <a:buSzPts val="1400"/>
              <a:buFont typeface="Proxima Nova"/>
              <a:buNone/>
              <a:defRPr b="1" i="0" sz="6000" u="none" cap="none" strike="noStrike">
                <a:solidFill>
                  <a:srgbClr val="000000"/>
                </a:solidFill>
                <a:latin typeface="Proxima Nova"/>
                <a:ea typeface="Proxima Nova"/>
                <a:cs typeface="Proxima Nova"/>
                <a:sym typeface="Proxima Nova"/>
              </a:defRPr>
            </a:lvl2pPr>
            <a:lvl3pPr lvl="2" marR="0" algn="l">
              <a:lnSpc>
                <a:spcPct val="100000"/>
              </a:lnSpc>
              <a:spcBef>
                <a:spcPts val="0"/>
              </a:spcBef>
              <a:spcAft>
                <a:spcPts val="0"/>
              </a:spcAft>
              <a:buClr>
                <a:srgbClr val="000000"/>
              </a:buClr>
              <a:buSzPts val="1400"/>
              <a:buFont typeface="Proxima Nova"/>
              <a:buNone/>
              <a:defRPr b="1" i="0" sz="6000" u="none" cap="none" strike="noStrike">
                <a:solidFill>
                  <a:srgbClr val="000000"/>
                </a:solidFill>
                <a:latin typeface="Proxima Nova"/>
                <a:ea typeface="Proxima Nova"/>
                <a:cs typeface="Proxima Nova"/>
                <a:sym typeface="Proxima Nova"/>
              </a:defRPr>
            </a:lvl3pPr>
            <a:lvl4pPr lvl="3" marR="0" algn="l">
              <a:lnSpc>
                <a:spcPct val="100000"/>
              </a:lnSpc>
              <a:spcBef>
                <a:spcPts val="0"/>
              </a:spcBef>
              <a:spcAft>
                <a:spcPts val="0"/>
              </a:spcAft>
              <a:buClr>
                <a:srgbClr val="000000"/>
              </a:buClr>
              <a:buSzPts val="1400"/>
              <a:buFont typeface="Proxima Nova"/>
              <a:buNone/>
              <a:defRPr b="1" i="0" sz="6000" u="none" cap="none" strike="noStrike">
                <a:solidFill>
                  <a:srgbClr val="000000"/>
                </a:solidFill>
                <a:latin typeface="Proxima Nova"/>
                <a:ea typeface="Proxima Nova"/>
                <a:cs typeface="Proxima Nova"/>
                <a:sym typeface="Proxima Nova"/>
              </a:defRPr>
            </a:lvl4pPr>
            <a:lvl5pPr lvl="4" marR="0" algn="l">
              <a:lnSpc>
                <a:spcPct val="100000"/>
              </a:lnSpc>
              <a:spcBef>
                <a:spcPts val="0"/>
              </a:spcBef>
              <a:spcAft>
                <a:spcPts val="0"/>
              </a:spcAft>
              <a:buClr>
                <a:srgbClr val="000000"/>
              </a:buClr>
              <a:buSzPts val="1400"/>
              <a:buFont typeface="Proxima Nova"/>
              <a:buNone/>
              <a:defRPr b="1" i="0" sz="6000" u="none" cap="none" strike="noStrike">
                <a:solidFill>
                  <a:srgbClr val="000000"/>
                </a:solidFill>
                <a:latin typeface="Proxima Nova"/>
                <a:ea typeface="Proxima Nova"/>
                <a:cs typeface="Proxima Nova"/>
                <a:sym typeface="Proxima Nova"/>
              </a:defRPr>
            </a:lvl5pPr>
            <a:lvl6pPr lvl="5" marR="0" algn="l">
              <a:lnSpc>
                <a:spcPct val="100000"/>
              </a:lnSpc>
              <a:spcBef>
                <a:spcPts val="0"/>
              </a:spcBef>
              <a:spcAft>
                <a:spcPts val="0"/>
              </a:spcAft>
              <a:buClr>
                <a:srgbClr val="000000"/>
              </a:buClr>
              <a:buSzPts val="1400"/>
              <a:buFont typeface="Proxima Nova"/>
              <a:buNone/>
              <a:defRPr b="1" i="0" sz="6000" u="none" cap="none" strike="noStrike">
                <a:solidFill>
                  <a:srgbClr val="000000"/>
                </a:solidFill>
                <a:latin typeface="Proxima Nova"/>
                <a:ea typeface="Proxima Nova"/>
                <a:cs typeface="Proxima Nova"/>
                <a:sym typeface="Proxima Nova"/>
              </a:defRPr>
            </a:lvl6pPr>
            <a:lvl7pPr lvl="6" marR="0" algn="l">
              <a:lnSpc>
                <a:spcPct val="100000"/>
              </a:lnSpc>
              <a:spcBef>
                <a:spcPts val="0"/>
              </a:spcBef>
              <a:spcAft>
                <a:spcPts val="0"/>
              </a:spcAft>
              <a:buClr>
                <a:srgbClr val="000000"/>
              </a:buClr>
              <a:buSzPts val="1400"/>
              <a:buFont typeface="Proxima Nova"/>
              <a:buNone/>
              <a:defRPr b="1" i="0" sz="6000" u="none" cap="none" strike="noStrike">
                <a:solidFill>
                  <a:srgbClr val="000000"/>
                </a:solidFill>
                <a:latin typeface="Proxima Nova"/>
                <a:ea typeface="Proxima Nova"/>
                <a:cs typeface="Proxima Nova"/>
                <a:sym typeface="Proxima Nova"/>
              </a:defRPr>
            </a:lvl7pPr>
            <a:lvl8pPr lvl="7" marR="0" algn="l">
              <a:lnSpc>
                <a:spcPct val="100000"/>
              </a:lnSpc>
              <a:spcBef>
                <a:spcPts val="0"/>
              </a:spcBef>
              <a:spcAft>
                <a:spcPts val="0"/>
              </a:spcAft>
              <a:buClr>
                <a:srgbClr val="000000"/>
              </a:buClr>
              <a:buSzPts val="1400"/>
              <a:buFont typeface="Proxima Nova"/>
              <a:buNone/>
              <a:defRPr b="1" i="0" sz="6000" u="none" cap="none" strike="noStrike">
                <a:solidFill>
                  <a:srgbClr val="000000"/>
                </a:solidFill>
                <a:latin typeface="Proxima Nova"/>
                <a:ea typeface="Proxima Nova"/>
                <a:cs typeface="Proxima Nova"/>
                <a:sym typeface="Proxima Nova"/>
              </a:defRPr>
            </a:lvl8pPr>
            <a:lvl9pPr lvl="8" marR="0" algn="l">
              <a:lnSpc>
                <a:spcPct val="100000"/>
              </a:lnSpc>
              <a:spcBef>
                <a:spcPts val="0"/>
              </a:spcBef>
              <a:spcAft>
                <a:spcPts val="0"/>
              </a:spcAft>
              <a:buClr>
                <a:srgbClr val="000000"/>
              </a:buClr>
              <a:buSzPts val="1400"/>
              <a:buFont typeface="Proxima Nova"/>
              <a:buNone/>
              <a:defRPr b="1" i="0" sz="6000" u="none" cap="none" strike="noStrike">
                <a:solidFill>
                  <a:srgbClr val="000000"/>
                </a:solidFill>
                <a:latin typeface="Proxima Nova"/>
                <a:ea typeface="Proxima Nova"/>
                <a:cs typeface="Proxima Nova"/>
                <a:sym typeface="Proxima Nova"/>
              </a:defRPr>
            </a:lvl9pPr>
          </a:lstStyle>
          <a:p/>
        </p:txBody>
      </p:sp>
      <p:sp>
        <p:nvSpPr>
          <p:cNvPr id="33" name="Google Shape;33;p6"/>
          <p:cNvSpPr txBox="1"/>
          <p:nvPr>
            <p:ph idx="1" type="body"/>
          </p:nvPr>
        </p:nvSpPr>
        <p:spPr>
          <a:xfrm>
            <a:off x="1046972" y="3689697"/>
            <a:ext cx="4132462" cy="3178060"/>
          </a:xfrm>
          <a:prstGeom prst="rect">
            <a:avLst/>
          </a:prstGeom>
          <a:noFill/>
          <a:ln>
            <a:noFill/>
          </a:ln>
        </p:spPr>
        <p:txBody>
          <a:bodyPr anchorCtr="0" anchor="t" bIns="91425" lIns="91425" spcFirstLastPara="1" rIns="91425" wrap="square" tIns="91425">
            <a:noAutofit/>
          </a:bodyPr>
          <a:lstStyle>
            <a:lvl1pPr indent="-228600" lvl="0" marL="457200" marR="0" algn="ctr">
              <a:lnSpc>
                <a:spcPct val="100000"/>
              </a:lnSpc>
              <a:spcBef>
                <a:spcPts val="0"/>
              </a:spcBef>
              <a:spcAft>
                <a:spcPts val="0"/>
              </a:spcAft>
              <a:buClr>
                <a:srgbClr val="000000"/>
              </a:buClr>
              <a:buSzPts val="1950"/>
              <a:buFont typeface="Proxima Nova"/>
              <a:buNone/>
              <a:defRPr b="0" i="0" sz="2400" u="none" cap="none" strike="noStrike">
                <a:solidFill>
                  <a:srgbClr val="000000"/>
                </a:solidFill>
                <a:latin typeface="Proxima Nova"/>
                <a:ea typeface="Proxima Nova"/>
                <a:cs typeface="Proxima Nova"/>
                <a:sym typeface="Proxima Nova"/>
              </a:defRPr>
            </a:lvl1pPr>
            <a:lvl2pPr indent="-228600" lvl="1" marL="914400" marR="0" algn="ctr">
              <a:lnSpc>
                <a:spcPct val="100000"/>
              </a:lnSpc>
              <a:spcBef>
                <a:spcPts val="0"/>
              </a:spcBef>
              <a:spcAft>
                <a:spcPts val="0"/>
              </a:spcAft>
              <a:buClr>
                <a:srgbClr val="000000"/>
              </a:buClr>
              <a:buSzPts val="1950"/>
              <a:buFont typeface="Proxima Nova"/>
              <a:buNone/>
              <a:defRPr b="0" i="0" sz="2400" u="none" cap="none" strike="noStrike">
                <a:solidFill>
                  <a:srgbClr val="000000"/>
                </a:solidFill>
                <a:latin typeface="Proxima Nova"/>
                <a:ea typeface="Proxima Nova"/>
                <a:cs typeface="Proxima Nova"/>
                <a:sym typeface="Proxima Nova"/>
              </a:defRPr>
            </a:lvl2pPr>
            <a:lvl3pPr indent="-228600" lvl="2" marL="1371600" marR="0" algn="ctr">
              <a:lnSpc>
                <a:spcPct val="100000"/>
              </a:lnSpc>
              <a:spcBef>
                <a:spcPts val="0"/>
              </a:spcBef>
              <a:spcAft>
                <a:spcPts val="0"/>
              </a:spcAft>
              <a:buClr>
                <a:srgbClr val="000000"/>
              </a:buClr>
              <a:buSzPts val="1950"/>
              <a:buFont typeface="Proxima Nova"/>
              <a:buNone/>
              <a:defRPr b="0" i="0" sz="2400" u="none" cap="none" strike="noStrike">
                <a:solidFill>
                  <a:srgbClr val="000000"/>
                </a:solidFill>
                <a:latin typeface="Proxima Nova"/>
                <a:ea typeface="Proxima Nova"/>
                <a:cs typeface="Proxima Nova"/>
                <a:sym typeface="Proxima Nova"/>
              </a:defRPr>
            </a:lvl3pPr>
            <a:lvl4pPr indent="-228600" lvl="3" marL="1828800" marR="0" algn="ctr">
              <a:lnSpc>
                <a:spcPct val="100000"/>
              </a:lnSpc>
              <a:spcBef>
                <a:spcPts val="0"/>
              </a:spcBef>
              <a:spcAft>
                <a:spcPts val="0"/>
              </a:spcAft>
              <a:buClr>
                <a:srgbClr val="000000"/>
              </a:buClr>
              <a:buSzPts val="1950"/>
              <a:buFont typeface="Proxima Nova"/>
              <a:buNone/>
              <a:defRPr b="0" i="0" sz="2400" u="none" cap="none" strike="noStrike">
                <a:solidFill>
                  <a:srgbClr val="000000"/>
                </a:solidFill>
                <a:latin typeface="Proxima Nova"/>
                <a:ea typeface="Proxima Nova"/>
                <a:cs typeface="Proxima Nova"/>
                <a:sym typeface="Proxima Nova"/>
              </a:defRPr>
            </a:lvl4pPr>
            <a:lvl5pPr indent="-228600" lvl="4" marL="2286000" marR="0" algn="ctr">
              <a:lnSpc>
                <a:spcPct val="100000"/>
              </a:lnSpc>
              <a:spcBef>
                <a:spcPts val="0"/>
              </a:spcBef>
              <a:spcAft>
                <a:spcPts val="0"/>
              </a:spcAft>
              <a:buClr>
                <a:srgbClr val="000000"/>
              </a:buClr>
              <a:buSzPts val="1950"/>
              <a:buFont typeface="Proxima Nova"/>
              <a:buNone/>
              <a:defRPr b="0" i="0" sz="2400" u="none" cap="none" strike="noStrike">
                <a:solidFill>
                  <a:srgbClr val="000000"/>
                </a:solidFill>
                <a:latin typeface="Proxima Nova"/>
                <a:ea typeface="Proxima Nova"/>
                <a:cs typeface="Proxima Nova"/>
                <a:sym typeface="Proxima Nova"/>
              </a:defRPr>
            </a:lvl5pPr>
            <a:lvl6pPr indent="-352425" lvl="5" marL="2743200" marR="0" algn="l">
              <a:lnSpc>
                <a:spcPct val="100000"/>
              </a:lnSpc>
              <a:spcBef>
                <a:spcPts val="3200"/>
              </a:spcBef>
              <a:spcAft>
                <a:spcPts val="0"/>
              </a:spcAft>
              <a:buClr>
                <a:srgbClr val="000000"/>
              </a:buClr>
              <a:buSzPts val="1950"/>
              <a:buFont typeface="Proxima Nova"/>
              <a:buChar char="•"/>
              <a:defRPr b="0" i="0" sz="2600" u="none" cap="none" strike="noStrike">
                <a:solidFill>
                  <a:srgbClr val="000000"/>
                </a:solidFill>
                <a:latin typeface="Proxima Nova"/>
                <a:ea typeface="Proxima Nova"/>
                <a:cs typeface="Proxima Nova"/>
                <a:sym typeface="Proxima Nova"/>
              </a:defRPr>
            </a:lvl6pPr>
            <a:lvl7pPr indent="-352425" lvl="6" marL="3200400" marR="0" algn="l">
              <a:lnSpc>
                <a:spcPct val="100000"/>
              </a:lnSpc>
              <a:spcBef>
                <a:spcPts val="3200"/>
              </a:spcBef>
              <a:spcAft>
                <a:spcPts val="0"/>
              </a:spcAft>
              <a:buClr>
                <a:srgbClr val="000000"/>
              </a:buClr>
              <a:buSzPts val="1950"/>
              <a:buFont typeface="Proxima Nova"/>
              <a:buChar char="•"/>
              <a:defRPr b="0" i="0" sz="2600" u="none" cap="none" strike="noStrike">
                <a:solidFill>
                  <a:srgbClr val="000000"/>
                </a:solidFill>
                <a:latin typeface="Proxima Nova"/>
                <a:ea typeface="Proxima Nova"/>
                <a:cs typeface="Proxima Nova"/>
                <a:sym typeface="Proxima Nova"/>
              </a:defRPr>
            </a:lvl7pPr>
            <a:lvl8pPr indent="-352425" lvl="7" marL="3657600" marR="0" algn="l">
              <a:lnSpc>
                <a:spcPct val="100000"/>
              </a:lnSpc>
              <a:spcBef>
                <a:spcPts val="3200"/>
              </a:spcBef>
              <a:spcAft>
                <a:spcPts val="0"/>
              </a:spcAft>
              <a:buClr>
                <a:srgbClr val="000000"/>
              </a:buClr>
              <a:buSzPts val="1950"/>
              <a:buFont typeface="Proxima Nova"/>
              <a:buChar char="•"/>
              <a:defRPr b="0" i="0" sz="2600" u="none" cap="none" strike="noStrike">
                <a:solidFill>
                  <a:srgbClr val="000000"/>
                </a:solidFill>
                <a:latin typeface="Proxima Nova"/>
                <a:ea typeface="Proxima Nova"/>
                <a:cs typeface="Proxima Nova"/>
                <a:sym typeface="Proxima Nova"/>
              </a:defRPr>
            </a:lvl8pPr>
            <a:lvl9pPr indent="-352425" lvl="8" marL="4114800" marR="0" algn="l">
              <a:lnSpc>
                <a:spcPct val="100000"/>
              </a:lnSpc>
              <a:spcBef>
                <a:spcPts val="3200"/>
              </a:spcBef>
              <a:spcAft>
                <a:spcPts val="0"/>
              </a:spcAft>
              <a:buClr>
                <a:srgbClr val="000000"/>
              </a:buClr>
              <a:buSzPts val="1950"/>
              <a:buFont typeface="Proxima Nova"/>
              <a:buChar char="•"/>
              <a:defRPr b="0" i="0" sz="2600" u="none" cap="none" strike="noStrike">
                <a:solidFill>
                  <a:srgbClr val="000000"/>
                </a:solidFill>
                <a:latin typeface="Proxima Nova"/>
                <a:ea typeface="Proxima Nova"/>
                <a:cs typeface="Proxima Nova"/>
                <a:sym typeface="Proxima Nova"/>
              </a:defRPr>
            </a:lvl9pPr>
          </a:lstStyle>
          <a:p/>
        </p:txBody>
      </p:sp>
      <p:sp>
        <p:nvSpPr>
          <p:cNvPr id="34" name="Google Shape;34;p6"/>
          <p:cNvSpPr txBox="1"/>
          <p:nvPr>
            <p:ph idx="12" type="sldNum"/>
          </p:nvPr>
        </p:nvSpPr>
        <p:spPr>
          <a:xfrm>
            <a:off x="5211339" y="7167851"/>
            <a:ext cx="260883" cy="256515"/>
          </a:xfrm>
          <a:prstGeom prst="rect">
            <a:avLst/>
          </a:prstGeom>
          <a:noFill/>
          <a:ln>
            <a:noFill/>
          </a:ln>
        </p:spPr>
        <p:txBody>
          <a:bodyPr anchorCtr="0" anchor="t" bIns="39350" lIns="39350" spcFirstLastPara="1" rIns="39350" wrap="square" tIns="39350">
            <a:noAutofit/>
          </a:bodyPr>
          <a:lstStyle>
            <a:lvl1pPr indent="0" lvl="0"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mp; Photo" showMasterSp="0">
  <p:cSld name="Title, Bullets &amp; Photo">
    <p:bg>
      <p:bgPr>
        <a:solidFill>
          <a:srgbClr val="FCF8F2"/>
        </a:solidFill>
      </p:bgPr>
    </p:bg>
    <p:spTree>
      <p:nvGrpSpPr>
        <p:cNvPr id="35" name="Shape 35"/>
        <p:cNvGrpSpPr/>
        <p:nvPr/>
      </p:nvGrpSpPr>
      <p:grpSpPr>
        <a:xfrm>
          <a:off x="0" y="0"/>
          <a:ext cx="0" cy="0"/>
          <a:chOff x="0" y="0"/>
          <a:chExt cx="0" cy="0"/>
        </a:xfrm>
      </p:grpSpPr>
      <p:sp>
        <p:nvSpPr>
          <p:cNvPr id="36" name="Google Shape;36;p7"/>
          <p:cNvSpPr/>
          <p:nvPr>
            <p:ph idx="2" type="pic"/>
          </p:nvPr>
        </p:nvSpPr>
        <p:spPr>
          <a:xfrm>
            <a:off x="5513966" y="2017034"/>
            <a:ext cx="4132462" cy="4870402"/>
          </a:xfrm>
          <a:prstGeom prst="rect">
            <a:avLst/>
          </a:prstGeom>
          <a:noFill/>
          <a:ln>
            <a:noFill/>
          </a:ln>
        </p:spPr>
      </p:sp>
      <p:sp>
        <p:nvSpPr>
          <p:cNvPr id="37" name="Google Shape;37;p7"/>
          <p:cNvSpPr txBox="1"/>
          <p:nvPr>
            <p:ph type="title"/>
          </p:nvPr>
        </p:nvSpPr>
        <p:spPr>
          <a:xfrm>
            <a:off x="1046972" y="344371"/>
            <a:ext cx="8599456" cy="1672664"/>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000000"/>
              </a:buClr>
              <a:buSzPts val="1400"/>
              <a:buFont typeface="Proxima Nova"/>
              <a:buNone/>
              <a:defRPr b="0" i="0" sz="6000" u="none" cap="none" strike="noStrike">
                <a:solidFill>
                  <a:srgbClr val="000000"/>
                </a:solidFill>
                <a:latin typeface="Proxima Nova"/>
                <a:ea typeface="Proxima Nova"/>
                <a:cs typeface="Proxima Nova"/>
                <a:sym typeface="Proxima Nova"/>
              </a:defRPr>
            </a:lvl1pPr>
            <a:lvl2pPr lvl="1" marR="0" algn="l">
              <a:lnSpc>
                <a:spcPct val="100000"/>
              </a:lnSpc>
              <a:spcBef>
                <a:spcPts val="0"/>
              </a:spcBef>
              <a:spcAft>
                <a:spcPts val="0"/>
              </a:spcAft>
              <a:buClr>
                <a:srgbClr val="000000"/>
              </a:buClr>
              <a:buSzPts val="1400"/>
              <a:buFont typeface="Proxima Nova"/>
              <a:buNone/>
              <a:defRPr b="1" i="0" sz="6000" u="none" cap="none" strike="noStrike">
                <a:solidFill>
                  <a:srgbClr val="000000"/>
                </a:solidFill>
                <a:latin typeface="Proxima Nova"/>
                <a:ea typeface="Proxima Nova"/>
                <a:cs typeface="Proxima Nova"/>
                <a:sym typeface="Proxima Nova"/>
              </a:defRPr>
            </a:lvl2pPr>
            <a:lvl3pPr lvl="2" marR="0" algn="l">
              <a:lnSpc>
                <a:spcPct val="100000"/>
              </a:lnSpc>
              <a:spcBef>
                <a:spcPts val="0"/>
              </a:spcBef>
              <a:spcAft>
                <a:spcPts val="0"/>
              </a:spcAft>
              <a:buClr>
                <a:srgbClr val="000000"/>
              </a:buClr>
              <a:buSzPts val="1400"/>
              <a:buFont typeface="Proxima Nova"/>
              <a:buNone/>
              <a:defRPr b="1" i="0" sz="6000" u="none" cap="none" strike="noStrike">
                <a:solidFill>
                  <a:srgbClr val="000000"/>
                </a:solidFill>
                <a:latin typeface="Proxima Nova"/>
                <a:ea typeface="Proxima Nova"/>
                <a:cs typeface="Proxima Nova"/>
                <a:sym typeface="Proxima Nova"/>
              </a:defRPr>
            </a:lvl3pPr>
            <a:lvl4pPr lvl="3" marR="0" algn="l">
              <a:lnSpc>
                <a:spcPct val="100000"/>
              </a:lnSpc>
              <a:spcBef>
                <a:spcPts val="0"/>
              </a:spcBef>
              <a:spcAft>
                <a:spcPts val="0"/>
              </a:spcAft>
              <a:buClr>
                <a:srgbClr val="000000"/>
              </a:buClr>
              <a:buSzPts val="1400"/>
              <a:buFont typeface="Proxima Nova"/>
              <a:buNone/>
              <a:defRPr b="1" i="0" sz="6000" u="none" cap="none" strike="noStrike">
                <a:solidFill>
                  <a:srgbClr val="000000"/>
                </a:solidFill>
                <a:latin typeface="Proxima Nova"/>
                <a:ea typeface="Proxima Nova"/>
                <a:cs typeface="Proxima Nova"/>
                <a:sym typeface="Proxima Nova"/>
              </a:defRPr>
            </a:lvl4pPr>
            <a:lvl5pPr lvl="4" marR="0" algn="l">
              <a:lnSpc>
                <a:spcPct val="100000"/>
              </a:lnSpc>
              <a:spcBef>
                <a:spcPts val="0"/>
              </a:spcBef>
              <a:spcAft>
                <a:spcPts val="0"/>
              </a:spcAft>
              <a:buClr>
                <a:srgbClr val="000000"/>
              </a:buClr>
              <a:buSzPts val="1400"/>
              <a:buFont typeface="Proxima Nova"/>
              <a:buNone/>
              <a:defRPr b="1" i="0" sz="6000" u="none" cap="none" strike="noStrike">
                <a:solidFill>
                  <a:srgbClr val="000000"/>
                </a:solidFill>
                <a:latin typeface="Proxima Nova"/>
                <a:ea typeface="Proxima Nova"/>
                <a:cs typeface="Proxima Nova"/>
                <a:sym typeface="Proxima Nova"/>
              </a:defRPr>
            </a:lvl5pPr>
            <a:lvl6pPr lvl="5" marR="0" algn="l">
              <a:lnSpc>
                <a:spcPct val="100000"/>
              </a:lnSpc>
              <a:spcBef>
                <a:spcPts val="0"/>
              </a:spcBef>
              <a:spcAft>
                <a:spcPts val="0"/>
              </a:spcAft>
              <a:buClr>
                <a:srgbClr val="000000"/>
              </a:buClr>
              <a:buSzPts val="1400"/>
              <a:buFont typeface="Proxima Nova"/>
              <a:buNone/>
              <a:defRPr b="1" i="0" sz="6000" u="none" cap="none" strike="noStrike">
                <a:solidFill>
                  <a:srgbClr val="000000"/>
                </a:solidFill>
                <a:latin typeface="Proxima Nova"/>
                <a:ea typeface="Proxima Nova"/>
                <a:cs typeface="Proxima Nova"/>
                <a:sym typeface="Proxima Nova"/>
              </a:defRPr>
            </a:lvl6pPr>
            <a:lvl7pPr lvl="6" marR="0" algn="l">
              <a:lnSpc>
                <a:spcPct val="100000"/>
              </a:lnSpc>
              <a:spcBef>
                <a:spcPts val="0"/>
              </a:spcBef>
              <a:spcAft>
                <a:spcPts val="0"/>
              </a:spcAft>
              <a:buClr>
                <a:srgbClr val="000000"/>
              </a:buClr>
              <a:buSzPts val="1400"/>
              <a:buFont typeface="Proxima Nova"/>
              <a:buNone/>
              <a:defRPr b="1" i="0" sz="6000" u="none" cap="none" strike="noStrike">
                <a:solidFill>
                  <a:srgbClr val="000000"/>
                </a:solidFill>
                <a:latin typeface="Proxima Nova"/>
                <a:ea typeface="Proxima Nova"/>
                <a:cs typeface="Proxima Nova"/>
                <a:sym typeface="Proxima Nova"/>
              </a:defRPr>
            </a:lvl7pPr>
            <a:lvl8pPr lvl="7" marR="0" algn="l">
              <a:lnSpc>
                <a:spcPct val="100000"/>
              </a:lnSpc>
              <a:spcBef>
                <a:spcPts val="0"/>
              </a:spcBef>
              <a:spcAft>
                <a:spcPts val="0"/>
              </a:spcAft>
              <a:buClr>
                <a:srgbClr val="000000"/>
              </a:buClr>
              <a:buSzPts val="1400"/>
              <a:buFont typeface="Proxima Nova"/>
              <a:buNone/>
              <a:defRPr b="1" i="0" sz="6000" u="none" cap="none" strike="noStrike">
                <a:solidFill>
                  <a:srgbClr val="000000"/>
                </a:solidFill>
                <a:latin typeface="Proxima Nova"/>
                <a:ea typeface="Proxima Nova"/>
                <a:cs typeface="Proxima Nova"/>
                <a:sym typeface="Proxima Nova"/>
              </a:defRPr>
            </a:lvl8pPr>
            <a:lvl9pPr lvl="8" marR="0" algn="l">
              <a:lnSpc>
                <a:spcPct val="100000"/>
              </a:lnSpc>
              <a:spcBef>
                <a:spcPts val="0"/>
              </a:spcBef>
              <a:spcAft>
                <a:spcPts val="0"/>
              </a:spcAft>
              <a:buClr>
                <a:srgbClr val="000000"/>
              </a:buClr>
              <a:buSzPts val="1400"/>
              <a:buFont typeface="Proxima Nova"/>
              <a:buNone/>
              <a:defRPr b="1" i="0" sz="6000" u="none" cap="none" strike="noStrike">
                <a:solidFill>
                  <a:srgbClr val="000000"/>
                </a:solidFill>
                <a:latin typeface="Proxima Nova"/>
                <a:ea typeface="Proxima Nova"/>
                <a:cs typeface="Proxima Nova"/>
                <a:sym typeface="Proxima Nova"/>
              </a:defRPr>
            </a:lvl9pPr>
          </a:lstStyle>
          <a:p/>
        </p:txBody>
      </p:sp>
      <p:sp>
        <p:nvSpPr>
          <p:cNvPr id="38" name="Google Shape;38;p7"/>
          <p:cNvSpPr txBox="1"/>
          <p:nvPr>
            <p:ph idx="1" type="body"/>
          </p:nvPr>
        </p:nvSpPr>
        <p:spPr>
          <a:xfrm>
            <a:off x="1046972" y="2017034"/>
            <a:ext cx="4132462" cy="4870402"/>
          </a:xfrm>
          <a:prstGeom prst="rect">
            <a:avLst/>
          </a:prstGeom>
          <a:noFill/>
          <a:ln>
            <a:noFill/>
          </a:ln>
        </p:spPr>
        <p:txBody>
          <a:bodyPr anchorCtr="0" anchor="ctr" bIns="91425" lIns="91425" spcFirstLastPara="1" rIns="91425" wrap="square" tIns="91425">
            <a:noAutofit/>
          </a:bodyPr>
          <a:lstStyle>
            <a:lvl1pPr indent="-323850" lvl="0" marL="457200" marR="0" algn="l">
              <a:lnSpc>
                <a:spcPct val="100000"/>
              </a:lnSpc>
              <a:spcBef>
                <a:spcPts val="2400"/>
              </a:spcBef>
              <a:spcAft>
                <a:spcPts val="0"/>
              </a:spcAft>
              <a:buClr>
                <a:srgbClr val="000000"/>
              </a:buClr>
              <a:buSzPts val="1500"/>
              <a:buFont typeface="Proxima Nova"/>
              <a:buChar char="•"/>
              <a:defRPr b="0" i="0" sz="2000" u="none" cap="none" strike="noStrike">
                <a:solidFill>
                  <a:srgbClr val="000000"/>
                </a:solidFill>
                <a:latin typeface="Proxima Nova"/>
                <a:ea typeface="Proxima Nova"/>
                <a:cs typeface="Proxima Nova"/>
                <a:sym typeface="Proxima Nova"/>
              </a:defRPr>
            </a:lvl1pPr>
            <a:lvl2pPr indent="-323850" lvl="1" marL="914400" marR="0" algn="l">
              <a:lnSpc>
                <a:spcPct val="100000"/>
              </a:lnSpc>
              <a:spcBef>
                <a:spcPts val="2400"/>
              </a:spcBef>
              <a:spcAft>
                <a:spcPts val="0"/>
              </a:spcAft>
              <a:buClr>
                <a:srgbClr val="000000"/>
              </a:buClr>
              <a:buSzPts val="1500"/>
              <a:buFont typeface="Proxima Nova"/>
              <a:buChar char="•"/>
              <a:defRPr b="0" i="0" sz="2000" u="none" cap="none" strike="noStrike">
                <a:solidFill>
                  <a:srgbClr val="000000"/>
                </a:solidFill>
                <a:latin typeface="Proxima Nova"/>
                <a:ea typeface="Proxima Nova"/>
                <a:cs typeface="Proxima Nova"/>
                <a:sym typeface="Proxima Nova"/>
              </a:defRPr>
            </a:lvl2pPr>
            <a:lvl3pPr indent="-323850" lvl="2" marL="1371600" marR="0" algn="l">
              <a:lnSpc>
                <a:spcPct val="100000"/>
              </a:lnSpc>
              <a:spcBef>
                <a:spcPts val="2400"/>
              </a:spcBef>
              <a:spcAft>
                <a:spcPts val="0"/>
              </a:spcAft>
              <a:buClr>
                <a:srgbClr val="000000"/>
              </a:buClr>
              <a:buSzPts val="1500"/>
              <a:buFont typeface="Proxima Nova"/>
              <a:buChar char="•"/>
              <a:defRPr b="0" i="0" sz="2000" u="none" cap="none" strike="noStrike">
                <a:solidFill>
                  <a:srgbClr val="000000"/>
                </a:solidFill>
                <a:latin typeface="Proxima Nova"/>
                <a:ea typeface="Proxima Nova"/>
                <a:cs typeface="Proxima Nova"/>
                <a:sym typeface="Proxima Nova"/>
              </a:defRPr>
            </a:lvl3pPr>
            <a:lvl4pPr indent="-323850" lvl="3" marL="1828800" marR="0" algn="l">
              <a:lnSpc>
                <a:spcPct val="100000"/>
              </a:lnSpc>
              <a:spcBef>
                <a:spcPts val="2400"/>
              </a:spcBef>
              <a:spcAft>
                <a:spcPts val="0"/>
              </a:spcAft>
              <a:buClr>
                <a:srgbClr val="000000"/>
              </a:buClr>
              <a:buSzPts val="1500"/>
              <a:buFont typeface="Proxima Nova"/>
              <a:buChar char="•"/>
              <a:defRPr b="0" i="0" sz="2000" u="none" cap="none" strike="noStrike">
                <a:solidFill>
                  <a:srgbClr val="000000"/>
                </a:solidFill>
                <a:latin typeface="Proxima Nova"/>
                <a:ea typeface="Proxima Nova"/>
                <a:cs typeface="Proxima Nova"/>
                <a:sym typeface="Proxima Nova"/>
              </a:defRPr>
            </a:lvl4pPr>
            <a:lvl5pPr indent="-323850" lvl="4" marL="2286000" marR="0" algn="l">
              <a:lnSpc>
                <a:spcPct val="100000"/>
              </a:lnSpc>
              <a:spcBef>
                <a:spcPts val="2400"/>
              </a:spcBef>
              <a:spcAft>
                <a:spcPts val="0"/>
              </a:spcAft>
              <a:buClr>
                <a:srgbClr val="000000"/>
              </a:buClr>
              <a:buSzPts val="1500"/>
              <a:buFont typeface="Proxima Nova"/>
              <a:buChar char="•"/>
              <a:defRPr b="0" i="0" sz="2000" u="none" cap="none" strike="noStrike">
                <a:solidFill>
                  <a:srgbClr val="000000"/>
                </a:solidFill>
                <a:latin typeface="Proxima Nova"/>
                <a:ea typeface="Proxima Nova"/>
                <a:cs typeface="Proxima Nova"/>
                <a:sym typeface="Proxima Nova"/>
              </a:defRPr>
            </a:lvl5pPr>
            <a:lvl6pPr indent="-352425" lvl="5" marL="2743200" marR="0" algn="l">
              <a:lnSpc>
                <a:spcPct val="100000"/>
              </a:lnSpc>
              <a:spcBef>
                <a:spcPts val="3200"/>
              </a:spcBef>
              <a:spcAft>
                <a:spcPts val="0"/>
              </a:spcAft>
              <a:buClr>
                <a:srgbClr val="000000"/>
              </a:buClr>
              <a:buSzPts val="1950"/>
              <a:buFont typeface="Proxima Nova"/>
              <a:buChar char="•"/>
              <a:defRPr b="0" i="0" sz="2600" u="none" cap="none" strike="noStrike">
                <a:solidFill>
                  <a:srgbClr val="000000"/>
                </a:solidFill>
                <a:latin typeface="Proxima Nova"/>
                <a:ea typeface="Proxima Nova"/>
                <a:cs typeface="Proxima Nova"/>
                <a:sym typeface="Proxima Nova"/>
              </a:defRPr>
            </a:lvl6pPr>
            <a:lvl7pPr indent="-352425" lvl="6" marL="3200400" marR="0" algn="l">
              <a:lnSpc>
                <a:spcPct val="100000"/>
              </a:lnSpc>
              <a:spcBef>
                <a:spcPts val="3200"/>
              </a:spcBef>
              <a:spcAft>
                <a:spcPts val="0"/>
              </a:spcAft>
              <a:buClr>
                <a:srgbClr val="000000"/>
              </a:buClr>
              <a:buSzPts val="1950"/>
              <a:buFont typeface="Proxima Nova"/>
              <a:buChar char="•"/>
              <a:defRPr b="0" i="0" sz="2600" u="none" cap="none" strike="noStrike">
                <a:solidFill>
                  <a:srgbClr val="000000"/>
                </a:solidFill>
                <a:latin typeface="Proxima Nova"/>
                <a:ea typeface="Proxima Nova"/>
                <a:cs typeface="Proxima Nova"/>
                <a:sym typeface="Proxima Nova"/>
              </a:defRPr>
            </a:lvl7pPr>
            <a:lvl8pPr indent="-352425" lvl="7" marL="3657600" marR="0" algn="l">
              <a:lnSpc>
                <a:spcPct val="100000"/>
              </a:lnSpc>
              <a:spcBef>
                <a:spcPts val="3200"/>
              </a:spcBef>
              <a:spcAft>
                <a:spcPts val="0"/>
              </a:spcAft>
              <a:buClr>
                <a:srgbClr val="000000"/>
              </a:buClr>
              <a:buSzPts val="1950"/>
              <a:buFont typeface="Proxima Nova"/>
              <a:buChar char="•"/>
              <a:defRPr b="0" i="0" sz="2600" u="none" cap="none" strike="noStrike">
                <a:solidFill>
                  <a:srgbClr val="000000"/>
                </a:solidFill>
                <a:latin typeface="Proxima Nova"/>
                <a:ea typeface="Proxima Nova"/>
                <a:cs typeface="Proxima Nova"/>
                <a:sym typeface="Proxima Nova"/>
              </a:defRPr>
            </a:lvl8pPr>
            <a:lvl9pPr indent="-352425" lvl="8" marL="4114800" marR="0" algn="l">
              <a:lnSpc>
                <a:spcPct val="100000"/>
              </a:lnSpc>
              <a:spcBef>
                <a:spcPts val="3200"/>
              </a:spcBef>
              <a:spcAft>
                <a:spcPts val="0"/>
              </a:spcAft>
              <a:buClr>
                <a:srgbClr val="000000"/>
              </a:buClr>
              <a:buSzPts val="1950"/>
              <a:buFont typeface="Proxima Nova"/>
              <a:buChar char="•"/>
              <a:defRPr b="0" i="0" sz="2600" u="none" cap="none" strike="noStrike">
                <a:solidFill>
                  <a:srgbClr val="000000"/>
                </a:solidFill>
                <a:latin typeface="Proxima Nova"/>
                <a:ea typeface="Proxima Nova"/>
                <a:cs typeface="Proxima Nova"/>
                <a:sym typeface="Proxima Nova"/>
              </a:defRPr>
            </a:lvl9pPr>
          </a:lstStyle>
          <a:p/>
        </p:txBody>
      </p:sp>
      <p:sp>
        <p:nvSpPr>
          <p:cNvPr id="39" name="Google Shape;39;p7"/>
          <p:cNvSpPr txBox="1"/>
          <p:nvPr>
            <p:ph idx="12" type="sldNum"/>
          </p:nvPr>
        </p:nvSpPr>
        <p:spPr>
          <a:xfrm>
            <a:off x="5211339" y="7167851"/>
            <a:ext cx="260883" cy="256515"/>
          </a:xfrm>
          <a:prstGeom prst="rect">
            <a:avLst/>
          </a:prstGeom>
          <a:noFill/>
          <a:ln>
            <a:noFill/>
          </a:ln>
        </p:spPr>
        <p:txBody>
          <a:bodyPr anchorCtr="0" anchor="t" bIns="39350" lIns="39350" spcFirstLastPara="1" rIns="39350" wrap="square" tIns="39350">
            <a:noAutofit/>
          </a:bodyPr>
          <a:lstStyle>
            <a:lvl1pPr indent="0" lvl="0"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howMasterSp="0">
  <p:cSld name="Quote">
    <p:bg>
      <p:bgPr>
        <a:solidFill>
          <a:srgbClr val="FCF8F2"/>
        </a:solidFill>
      </p:bgPr>
    </p:bg>
    <p:spTree>
      <p:nvGrpSpPr>
        <p:cNvPr id="40" name="Shape 40"/>
        <p:cNvGrpSpPr/>
        <p:nvPr/>
      </p:nvGrpSpPr>
      <p:grpSpPr>
        <a:xfrm>
          <a:off x="0" y="0"/>
          <a:ext cx="0" cy="0"/>
          <a:chOff x="0" y="0"/>
          <a:chExt cx="0" cy="0"/>
        </a:xfrm>
      </p:grpSpPr>
      <p:sp>
        <p:nvSpPr>
          <p:cNvPr id="41" name="Google Shape;41;p8"/>
          <p:cNvSpPr txBox="1"/>
          <p:nvPr>
            <p:ph idx="1" type="body"/>
          </p:nvPr>
        </p:nvSpPr>
        <p:spPr>
          <a:xfrm>
            <a:off x="1292952" y="4929435"/>
            <a:ext cx="8107495" cy="368301"/>
          </a:xfrm>
          <a:prstGeom prst="rect">
            <a:avLst/>
          </a:prstGeom>
          <a:noFill/>
          <a:ln>
            <a:noFill/>
          </a:ln>
        </p:spPr>
        <p:txBody>
          <a:bodyPr anchorCtr="0" anchor="t" bIns="91425" lIns="91425" spcFirstLastPara="1" rIns="91425" wrap="square" tIns="91425">
            <a:noAutofit/>
          </a:bodyPr>
          <a:lstStyle>
            <a:lvl1pPr indent="-228600" lvl="0" marL="457200" marR="0" algn="ctr">
              <a:lnSpc>
                <a:spcPct val="100000"/>
              </a:lnSpc>
              <a:spcBef>
                <a:spcPts val="0"/>
              </a:spcBef>
              <a:spcAft>
                <a:spcPts val="0"/>
              </a:spcAft>
              <a:buClr>
                <a:srgbClr val="000000"/>
              </a:buClr>
              <a:buSzPts val="1950"/>
              <a:buFont typeface="Proxima Nova"/>
              <a:buNone/>
              <a:defRPr b="0" i="0" sz="1800" u="none" cap="none" strike="noStrike">
                <a:solidFill>
                  <a:srgbClr val="000000"/>
                </a:solidFill>
                <a:latin typeface="Proxima Nova"/>
                <a:ea typeface="Proxima Nova"/>
                <a:cs typeface="Proxima Nova"/>
                <a:sym typeface="Proxima Nova"/>
              </a:defRPr>
            </a:lvl1pPr>
            <a:lvl2pPr indent="-352425" lvl="1" marL="914400" marR="0" algn="l">
              <a:lnSpc>
                <a:spcPct val="100000"/>
              </a:lnSpc>
              <a:spcBef>
                <a:spcPts val="3200"/>
              </a:spcBef>
              <a:spcAft>
                <a:spcPts val="0"/>
              </a:spcAft>
              <a:buClr>
                <a:srgbClr val="000000"/>
              </a:buClr>
              <a:buSzPts val="1950"/>
              <a:buFont typeface="Proxima Nova"/>
              <a:buChar char="-"/>
              <a:defRPr b="0" i="0" sz="2600" u="none" cap="none" strike="noStrike">
                <a:solidFill>
                  <a:srgbClr val="000000"/>
                </a:solidFill>
                <a:latin typeface="Proxima Nova"/>
                <a:ea typeface="Proxima Nova"/>
                <a:cs typeface="Proxima Nova"/>
                <a:sym typeface="Proxima Nova"/>
              </a:defRPr>
            </a:lvl2pPr>
            <a:lvl3pPr indent="-352425" lvl="2" marL="1371600" marR="0" algn="l">
              <a:lnSpc>
                <a:spcPct val="100000"/>
              </a:lnSpc>
              <a:spcBef>
                <a:spcPts val="3200"/>
              </a:spcBef>
              <a:spcAft>
                <a:spcPts val="0"/>
              </a:spcAft>
              <a:buClr>
                <a:srgbClr val="000000"/>
              </a:buClr>
              <a:buSzPts val="1950"/>
              <a:buFont typeface="Proxima Nova"/>
              <a:buChar char="-"/>
              <a:defRPr b="0" i="0" sz="2600" u="none" cap="none" strike="noStrike">
                <a:solidFill>
                  <a:srgbClr val="000000"/>
                </a:solidFill>
                <a:latin typeface="Proxima Nova"/>
                <a:ea typeface="Proxima Nova"/>
                <a:cs typeface="Proxima Nova"/>
                <a:sym typeface="Proxima Nova"/>
              </a:defRPr>
            </a:lvl3pPr>
            <a:lvl4pPr indent="-352425" lvl="3" marL="1828800" marR="0" algn="l">
              <a:lnSpc>
                <a:spcPct val="100000"/>
              </a:lnSpc>
              <a:spcBef>
                <a:spcPts val="3200"/>
              </a:spcBef>
              <a:spcAft>
                <a:spcPts val="0"/>
              </a:spcAft>
              <a:buClr>
                <a:srgbClr val="000000"/>
              </a:buClr>
              <a:buSzPts val="1950"/>
              <a:buFont typeface="Proxima Nova"/>
              <a:buChar char="•"/>
              <a:defRPr b="0" i="0" sz="2600" u="none" cap="none" strike="noStrike">
                <a:solidFill>
                  <a:srgbClr val="000000"/>
                </a:solidFill>
                <a:latin typeface="Proxima Nova"/>
                <a:ea typeface="Proxima Nova"/>
                <a:cs typeface="Proxima Nova"/>
                <a:sym typeface="Proxima Nova"/>
              </a:defRPr>
            </a:lvl4pPr>
            <a:lvl5pPr indent="-352425" lvl="4" marL="2286000" marR="0" algn="l">
              <a:lnSpc>
                <a:spcPct val="100000"/>
              </a:lnSpc>
              <a:spcBef>
                <a:spcPts val="3200"/>
              </a:spcBef>
              <a:spcAft>
                <a:spcPts val="0"/>
              </a:spcAft>
              <a:buClr>
                <a:srgbClr val="000000"/>
              </a:buClr>
              <a:buSzPts val="1950"/>
              <a:buFont typeface="Proxima Nova"/>
              <a:buChar char="•"/>
              <a:defRPr b="0" i="0" sz="2600" u="none" cap="none" strike="noStrike">
                <a:solidFill>
                  <a:srgbClr val="000000"/>
                </a:solidFill>
                <a:latin typeface="Proxima Nova"/>
                <a:ea typeface="Proxima Nova"/>
                <a:cs typeface="Proxima Nova"/>
                <a:sym typeface="Proxima Nova"/>
              </a:defRPr>
            </a:lvl5pPr>
            <a:lvl6pPr indent="-352425" lvl="5" marL="2743200" marR="0" algn="l">
              <a:lnSpc>
                <a:spcPct val="100000"/>
              </a:lnSpc>
              <a:spcBef>
                <a:spcPts val="3200"/>
              </a:spcBef>
              <a:spcAft>
                <a:spcPts val="0"/>
              </a:spcAft>
              <a:buClr>
                <a:srgbClr val="000000"/>
              </a:buClr>
              <a:buSzPts val="1950"/>
              <a:buFont typeface="Proxima Nova"/>
              <a:buChar char="•"/>
              <a:defRPr b="0" i="0" sz="2600" u="none" cap="none" strike="noStrike">
                <a:solidFill>
                  <a:srgbClr val="000000"/>
                </a:solidFill>
                <a:latin typeface="Proxima Nova"/>
                <a:ea typeface="Proxima Nova"/>
                <a:cs typeface="Proxima Nova"/>
                <a:sym typeface="Proxima Nova"/>
              </a:defRPr>
            </a:lvl6pPr>
            <a:lvl7pPr indent="-352425" lvl="6" marL="3200400" marR="0" algn="l">
              <a:lnSpc>
                <a:spcPct val="100000"/>
              </a:lnSpc>
              <a:spcBef>
                <a:spcPts val="3200"/>
              </a:spcBef>
              <a:spcAft>
                <a:spcPts val="0"/>
              </a:spcAft>
              <a:buClr>
                <a:srgbClr val="000000"/>
              </a:buClr>
              <a:buSzPts val="1950"/>
              <a:buFont typeface="Proxima Nova"/>
              <a:buChar char="•"/>
              <a:defRPr b="0" i="0" sz="2600" u="none" cap="none" strike="noStrike">
                <a:solidFill>
                  <a:srgbClr val="000000"/>
                </a:solidFill>
                <a:latin typeface="Proxima Nova"/>
                <a:ea typeface="Proxima Nova"/>
                <a:cs typeface="Proxima Nova"/>
                <a:sym typeface="Proxima Nova"/>
              </a:defRPr>
            </a:lvl7pPr>
            <a:lvl8pPr indent="-352425" lvl="7" marL="3657600" marR="0" algn="l">
              <a:lnSpc>
                <a:spcPct val="100000"/>
              </a:lnSpc>
              <a:spcBef>
                <a:spcPts val="3200"/>
              </a:spcBef>
              <a:spcAft>
                <a:spcPts val="0"/>
              </a:spcAft>
              <a:buClr>
                <a:srgbClr val="000000"/>
              </a:buClr>
              <a:buSzPts val="1950"/>
              <a:buFont typeface="Proxima Nova"/>
              <a:buChar char="•"/>
              <a:defRPr b="0" i="0" sz="2600" u="none" cap="none" strike="noStrike">
                <a:solidFill>
                  <a:srgbClr val="000000"/>
                </a:solidFill>
                <a:latin typeface="Proxima Nova"/>
                <a:ea typeface="Proxima Nova"/>
                <a:cs typeface="Proxima Nova"/>
                <a:sym typeface="Proxima Nova"/>
              </a:defRPr>
            </a:lvl8pPr>
            <a:lvl9pPr indent="-352425" lvl="8" marL="4114800" marR="0" algn="l">
              <a:lnSpc>
                <a:spcPct val="100000"/>
              </a:lnSpc>
              <a:spcBef>
                <a:spcPts val="3200"/>
              </a:spcBef>
              <a:spcAft>
                <a:spcPts val="0"/>
              </a:spcAft>
              <a:buClr>
                <a:srgbClr val="000000"/>
              </a:buClr>
              <a:buSzPts val="1950"/>
              <a:buFont typeface="Proxima Nova"/>
              <a:buChar char="•"/>
              <a:defRPr b="0" i="0" sz="2600" u="none" cap="none" strike="noStrike">
                <a:solidFill>
                  <a:srgbClr val="000000"/>
                </a:solidFill>
                <a:latin typeface="Proxima Nova"/>
                <a:ea typeface="Proxima Nova"/>
                <a:cs typeface="Proxima Nova"/>
                <a:sym typeface="Proxima Nova"/>
              </a:defRPr>
            </a:lvl9pPr>
          </a:lstStyle>
          <a:p/>
        </p:txBody>
      </p:sp>
      <p:sp>
        <p:nvSpPr>
          <p:cNvPr id="42" name="Google Shape;42;p8"/>
          <p:cNvSpPr txBox="1"/>
          <p:nvPr>
            <p:ph idx="2" type="body"/>
          </p:nvPr>
        </p:nvSpPr>
        <p:spPr>
          <a:xfrm>
            <a:off x="1292952" y="3304926"/>
            <a:ext cx="8107495" cy="533401"/>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0"/>
              </a:spcBef>
              <a:spcAft>
                <a:spcPts val="0"/>
              </a:spcAft>
              <a:buClr>
                <a:srgbClr val="000000"/>
              </a:buClr>
              <a:buSzPts val="1950"/>
              <a:buFont typeface="Proxima Nova"/>
              <a:buNone/>
              <a:defRPr b="0" i="0" sz="2800" u="none" cap="none" strike="noStrike">
                <a:solidFill>
                  <a:srgbClr val="000000"/>
                </a:solidFill>
                <a:latin typeface="Proxima Nova"/>
                <a:ea typeface="Proxima Nova"/>
                <a:cs typeface="Proxima Nova"/>
                <a:sym typeface="Proxima Nova"/>
              </a:defRPr>
            </a:lvl1pPr>
            <a:lvl2pPr indent="-352425" lvl="1" marL="914400" marR="0" algn="l">
              <a:lnSpc>
                <a:spcPct val="100000"/>
              </a:lnSpc>
              <a:spcBef>
                <a:spcPts val="3200"/>
              </a:spcBef>
              <a:spcAft>
                <a:spcPts val="0"/>
              </a:spcAft>
              <a:buClr>
                <a:srgbClr val="000000"/>
              </a:buClr>
              <a:buSzPts val="1950"/>
              <a:buFont typeface="Proxima Nova"/>
              <a:buChar char="-"/>
              <a:defRPr b="0" i="0" sz="2600" u="none" cap="none" strike="noStrike">
                <a:solidFill>
                  <a:srgbClr val="000000"/>
                </a:solidFill>
                <a:latin typeface="Proxima Nova"/>
                <a:ea typeface="Proxima Nova"/>
                <a:cs typeface="Proxima Nova"/>
                <a:sym typeface="Proxima Nova"/>
              </a:defRPr>
            </a:lvl2pPr>
            <a:lvl3pPr indent="-352425" lvl="2" marL="1371600" marR="0" algn="l">
              <a:lnSpc>
                <a:spcPct val="100000"/>
              </a:lnSpc>
              <a:spcBef>
                <a:spcPts val="3200"/>
              </a:spcBef>
              <a:spcAft>
                <a:spcPts val="0"/>
              </a:spcAft>
              <a:buClr>
                <a:srgbClr val="000000"/>
              </a:buClr>
              <a:buSzPts val="1950"/>
              <a:buFont typeface="Proxima Nova"/>
              <a:buChar char="-"/>
              <a:defRPr b="0" i="0" sz="2600" u="none" cap="none" strike="noStrike">
                <a:solidFill>
                  <a:srgbClr val="000000"/>
                </a:solidFill>
                <a:latin typeface="Proxima Nova"/>
                <a:ea typeface="Proxima Nova"/>
                <a:cs typeface="Proxima Nova"/>
                <a:sym typeface="Proxima Nova"/>
              </a:defRPr>
            </a:lvl3pPr>
            <a:lvl4pPr indent="-352425" lvl="3" marL="1828800" marR="0" algn="l">
              <a:lnSpc>
                <a:spcPct val="100000"/>
              </a:lnSpc>
              <a:spcBef>
                <a:spcPts val="3200"/>
              </a:spcBef>
              <a:spcAft>
                <a:spcPts val="0"/>
              </a:spcAft>
              <a:buClr>
                <a:srgbClr val="000000"/>
              </a:buClr>
              <a:buSzPts val="1950"/>
              <a:buFont typeface="Proxima Nova"/>
              <a:buChar char="•"/>
              <a:defRPr b="0" i="0" sz="2600" u="none" cap="none" strike="noStrike">
                <a:solidFill>
                  <a:srgbClr val="000000"/>
                </a:solidFill>
                <a:latin typeface="Proxima Nova"/>
                <a:ea typeface="Proxima Nova"/>
                <a:cs typeface="Proxima Nova"/>
                <a:sym typeface="Proxima Nova"/>
              </a:defRPr>
            </a:lvl4pPr>
            <a:lvl5pPr indent="-352425" lvl="4" marL="2286000" marR="0" algn="l">
              <a:lnSpc>
                <a:spcPct val="100000"/>
              </a:lnSpc>
              <a:spcBef>
                <a:spcPts val="3200"/>
              </a:spcBef>
              <a:spcAft>
                <a:spcPts val="0"/>
              </a:spcAft>
              <a:buClr>
                <a:srgbClr val="000000"/>
              </a:buClr>
              <a:buSzPts val="1950"/>
              <a:buFont typeface="Proxima Nova"/>
              <a:buChar char="•"/>
              <a:defRPr b="0" i="0" sz="2600" u="none" cap="none" strike="noStrike">
                <a:solidFill>
                  <a:srgbClr val="000000"/>
                </a:solidFill>
                <a:latin typeface="Proxima Nova"/>
                <a:ea typeface="Proxima Nova"/>
                <a:cs typeface="Proxima Nova"/>
                <a:sym typeface="Proxima Nova"/>
              </a:defRPr>
            </a:lvl5pPr>
            <a:lvl6pPr indent="-352425" lvl="5" marL="2743200" marR="0" algn="l">
              <a:lnSpc>
                <a:spcPct val="100000"/>
              </a:lnSpc>
              <a:spcBef>
                <a:spcPts val="3200"/>
              </a:spcBef>
              <a:spcAft>
                <a:spcPts val="0"/>
              </a:spcAft>
              <a:buClr>
                <a:srgbClr val="000000"/>
              </a:buClr>
              <a:buSzPts val="1950"/>
              <a:buFont typeface="Proxima Nova"/>
              <a:buChar char="•"/>
              <a:defRPr b="0" i="0" sz="2600" u="none" cap="none" strike="noStrike">
                <a:solidFill>
                  <a:srgbClr val="000000"/>
                </a:solidFill>
                <a:latin typeface="Proxima Nova"/>
                <a:ea typeface="Proxima Nova"/>
                <a:cs typeface="Proxima Nova"/>
                <a:sym typeface="Proxima Nova"/>
              </a:defRPr>
            </a:lvl6pPr>
            <a:lvl7pPr indent="-352425" lvl="6" marL="3200400" marR="0" algn="l">
              <a:lnSpc>
                <a:spcPct val="100000"/>
              </a:lnSpc>
              <a:spcBef>
                <a:spcPts val="3200"/>
              </a:spcBef>
              <a:spcAft>
                <a:spcPts val="0"/>
              </a:spcAft>
              <a:buClr>
                <a:srgbClr val="000000"/>
              </a:buClr>
              <a:buSzPts val="1950"/>
              <a:buFont typeface="Proxima Nova"/>
              <a:buChar char="•"/>
              <a:defRPr b="0" i="0" sz="2600" u="none" cap="none" strike="noStrike">
                <a:solidFill>
                  <a:srgbClr val="000000"/>
                </a:solidFill>
                <a:latin typeface="Proxima Nova"/>
                <a:ea typeface="Proxima Nova"/>
                <a:cs typeface="Proxima Nova"/>
                <a:sym typeface="Proxima Nova"/>
              </a:defRPr>
            </a:lvl7pPr>
            <a:lvl8pPr indent="-352425" lvl="7" marL="3657600" marR="0" algn="l">
              <a:lnSpc>
                <a:spcPct val="100000"/>
              </a:lnSpc>
              <a:spcBef>
                <a:spcPts val="3200"/>
              </a:spcBef>
              <a:spcAft>
                <a:spcPts val="0"/>
              </a:spcAft>
              <a:buClr>
                <a:srgbClr val="000000"/>
              </a:buClr>
              <a:buSzPts val="1950"/>
              <a:buFont typeface="Proxima Nova"/>
              <a:buChar char="•"/>
              <a:defRPr b="0" i="0" sz="2600" u="none" cap="none" strike="noStrike">
                <a:solidFill>
                  <a:srgbClr val="000000"/>
                </a:solidFill>
                <a:latin typeface="Proxima Nova"/>
                <a:ea typeface="Proxima Nova"/>
                <a:cs typeface="Proxima Nova"/>
                <a:sym typeface="Proxima Nova"/>
              </a:defRPr>
            </a:lvl8pPr>
            <a:lvl9pPr indent="-352425" lvl="8" marL="4114800" marR="0" algn="l">
              <a:lnSpc>
                <a:spcPct val="100000"/>
              </a:lnSpc>
              <a:spcBef>
                <a:spcPts val="3200"/>
              </a:spcBef>
              <a:spcAft>
                <a:spcPts val="0"/>
              </a:spcAft>
              <a:buClr>
                <a:srgbClr val="000000"/>
              </a:buClr>
              <a:buSzPts val="1950"/>
              <a:buFont typeface="Proxima Nova"/>
              <a:buChar char="•"/>
              <a:defRPr b="0" i="0" sz="2600" u="none" cap="none" strike="noStrike">
                <a:solidFill>
                  <a:srgbClr val="000000"/>
                </a:solidFill>
                <a:latin typeface="Proxima Nova"/>
                <a:ea typeface="Proxima Nova"/>
                <a:cs typeface="Proxima Nova"/>
                <a:sym typeface="Proxima Nova"/>
              </a:defRPr>
            </a:lvl9pPr>
          </a:lstStyle>
          <a:p/>
        </p:txBody>
      </p:sp>
      <p:sp>
        <p:nvSpPr>
          <p:cNvPr id="43" name="Google Shape;43;p8"/>
          <p:cNvSpPr txBox="1"/>
          <p:nvPr>
            <p:ph idx="12" type="sldNum"/>
          </p:nvPr>
        </p:nvSpPr>
        <p:spPr>
          <a:xfrm>
            <a:off x="5211339" y="7167851"/>
            <a:ext cx="260883" cy="256515"/>
          </a:xfrm>
          <a:prstGeom prst="rect">
            <a:avLst/>
          </a:prstGeom>
          <a:noFill/>
          <a:ln>
            <a:noFill/>
          </a:ln>
        </p:spPr>
        <p:txBody>
          <a:bodyPr anchorCtr="0" anchor="t" bIns="39350" lIns="39350" spcFirstLastPara="1" rIns="39350" wrap="square" tIns="39350">
            <a:noAutofit/>
          </a:bodyPr>
          <a:lstStyle>
            <a:lvl1pPr indent="0" lvl="0"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rgbClr val="FCF8F2"/>
        </a:solidFill>
      </p:bgPr>
    </p:bg>
    <p:spTree>
      <p:nvGrpSpPr>
        <p:cNvPr id="44" name="Shape 44"/>
        <p:cNvGrpSpPr/>
        <p:nvPr/>
      </p:nvGrpSpPr>
      <p:grpSpPr>
        <a:xfrm>
          <a:off x="0" y="0"/>
          <a:ext cx="0" cy="0"/>
          <a:chOff x="0" y="0"/>
          <a:chExt cx="0" cy="0"/>
        </a:xfrm>
      </p:grpSpPr>
      <p:sp>
        <p:nvSpPr>
          <p:cNvPr id="45" name="Google Shape;45;p9"/>
          <p:cNvSpPr txBox="1"/>
          <p:nvPr>
            <p:ph idx="12" type="sldNum"/>
          </p:nvPr>
        </p:nvSpPr>
        <p:spPr>
          <a:xfrm>
            <a:off x="5211339" y="7167851"/>
            <a:ext cx="260883" cy="256515"/>
          </a:xfrm>
          <a:prstGeom prst="rect">
            <a:avLst/>
          </a:prstGeom>
          <a:noFill/>
          <a:ln>
            <a:noFill/>
          </a:ln>
        </p:spPr>
        <p:txBody>
          <a:bodyPr anchorCtr="0" anchor="t" bIns="39350" lIns="39350" spcFirstLastPara="1" rIns="39350" wrap="square" tIns="39350">
            <a:noAutofit/>
          </a:bodyPr>
          <a:lstStyle>
            <a:lvl1pPr indent="0" lvl="0"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0" name="Shape 50"/>
        <p:cNvGrpSpPr/>
        <p:nvPr/>
      </p:nvGrpSpPr>
      <p:grpSpPr>
        <a:xfrm>
          <a:off x="0" y="0"/>
          <a:ext cx="0" cy="0"/>
          <a:chOff x="0" y="0"/>
          <a:chExt cx="0" cy="0"/>
        </a:xfrm>
      </p:grpSpPr>
      <p:sp>
        <p:nvSpPr>
          <p:cNvPr id="51" name="Google Shape;51;p11"/>
          <p:cNvSpPr txBox="1"/>
          <p:nvPr>
            <p:ph type="ctrTitle"/>
          </p:nvPr>
        </p:nvSpPr>
        <p:spPr>
          <a:xfrm>
            <a:off x="364516" y="435195"/>
            <a:ext cx="9964500" cy="1094400"/>
          </a:xfrm>
          <a:prstGeom prst="rect">
            <a:avLst/>
          </a:prstGeom>
          <a:noFill/>
          <a:ln>
            <a:noFill/>
          </a:ln>
        </p:spPr>
        <p:txBody>
          <a:bodyPr anchorCtr="0" anchor="b" bIns="116050" lIns="116050" spcFirstLastPara="1" rIns="116050" wrap="square" tIns="116050">
            <a:noAutofit/>
          </a:bodyPr>
          <a:lstStyle>
            <a:lvl1pPr lvl="0" algn="ctr">
              <a:spcBef>
                <a:spcPts val="0"/>
              </a:spcBef>
              <a:spcAft>
                <a:spcPts val="0"/>
              </a:spcAft>
              <a:buSzPts val="6600"/>
              <a:buNone/>
              <a:defRPr b="1" sz="6600">
                <a:solidFill>
                  <a:srgbClr val="53585F"/>
                </a:solidFill>
                <a:latin typeface="Proxima Nova"/>
                <a:ea typeface="Proxima Nova"/>
                <a:cs typeface="Proxima Nova"/>
                <a:sym typeface="Proxima Nova"/>
              </a:defRPr>
            </a:lvl1pPr>
            <a:lvl2pPr lvl="1" algn="ctr">
              <a:lnSpc>
                <a:spcPct val="100000"/>
              </a:lnSpc>
              <a:spcBef>
                <a:spcPts val="0"/>
              </a:spcBef>
              <a:spcAft>
                <a:spcPts val="0"/>
              </a:spcAft>
              <a:buSzPts val="6600"/>
              <a:buNone/>
              <a:defRPr sz="6600"/>
            </a:lvl2pPr>
            <a:lvl3pPr lvl="2" algn="ctr">
              <a:lnSpc>
                <a:spcPct val="100000"/>
              </a:lnSpc>
              <a:spcBef>
                <a:spcPts val="0"/>
              </a:spcBef>
              <a:spcAft>
                <a:spcPts val="0"/>
              </a:spcAft>
              <a:buSzPts val="6600"/>
              <a:buNone/>
              <a:defRPr sz="6600"/>
            </a:lvl3pPr>
            <a:lvl4pPr lvl="3" algn="ctr">
              <a:lnSpc>
                <a:spcPct val="100000"/>
              </a:lnSpc>
              <a:spcBef>
                <a:spcPts val="0"/>
              </a:spcBef>
              <a:spcAft>
                <a:spcPts val="0"/>
              </a:spcAft>
              <a:buSzPts val="6600"/>
              <a:buNone/>
              <a:defRPr sz="6600"/>
            </a:lvl4pPr>
            <a:lvl5pPr lvl="4" algn="ctr">
              <a:lnSpc>
                <a:spcPct val="100000"/>
              </a:lnSpc>
              <a:spcBef>
                <a:spcPts val="0"/>
              </a:spcBef>
              <a:spcAft>
                <a:spcPts val="0"/>
              </a:spcAft>
              <a:buSzPts val="6600"/>
              <a:buNone/>
              <a:defRPr sz="6600"/>
            </a:lvl5pPr>
            <a:lvl6pPr lvl="5" algn="ctr">
              <a:lnSpc>
                <a:spcPct val="100000"/>
              </a:lnSpc>
              <a:spcBef>
                <a:spcPts val="0"/>
              </a:spcBef>
              <a:spcAft>
                <a:spcPts val="0"/>
              </a:spcAft>
              <a:buSzPts val="6600"/>
              <a:buNone/>
              <a:defRPr sz="6600"/>
            </a:lvl6pPr>
            <a:lvl7pPr lvl="6" algn="ctr">
              <a:lnSpc>
                <a:spcPct val="100000"/>
              </a:lnSpc>
              <a:spcBef>
                <a:spcPts val="0"/>
              </a:spcBef>
              <a:spcAft>
                <a:spcPts val="0"/>
              </a:spcAft>
              <a:buSzPts val="6600"/>
              <a:buNone/>
              <a:defRPr sz="6600"/>
            </a:lvl7pPr>
            <a:lvl8pPr lvl="7" algn="ctr">
              <a:lnSpc>
                <a:spcPct val="100000"/>
              </a:lnSpc>
              <a:spcBef>
                <a:spcPts val="0"/>
              </a:spcBef>
              <a:spcAft>
                <a:spcPts val="0"/>
              </a:spcAft>
              <a:buSzPts val="6600"/>
              <a:buNone/>
              <a:defRPr sz="6600"/>
            </a:lvl8pPr>
            <a:lvl9pPr lvl="8" algn="ctr">
              <a:lnSpc>
                <a:spcPct val="100000"/>
              </a:lnSpc>
              <a:spcBef>
                <a:spcPts val="0"/>
              </a:spcBef>
              <a:spcAft>
                <a:spcPts val="0"/>
              </a:spcAft>
              <a:buSzPts val="6600"/>
              <a:buNone/>
              <a:defRPr sz="6600"/>
            </a:lvl9pPr>
          </a:lstStyle>
          <a:p/>
        </p:txBody>
      </p:sp>
      <p:sp>
        <p:nvSpPr>
          <p:cNvPr id="52" name="Google Shape;52;p11"/>
          <p:cNvSpPr txBox="1"/>
          <p:nvPr>
            <p:ph idx="1" type="subTitle"/>
          </p:nvPr>
        </p:nvSpPr>
        <p:spPr>
          <a:xfrm>
            <a:off x="364516" y="4163715"/>
            <a:ext cx="9964500" cy="1164300"/>
          </a:xfrm>
          <a:prstGeom prst="rect">
            <a:avLst/>
          </a:prstGeom>
          <a:noFill/>
          <a:ln>
            <a:noFill/>
          </a:ln>
        </p:spPr>
        <p:txBody>
          <a:bodyPr anchorCtr="0" anchor="t" bIns="116050" lIns="116050" spcFirstLastPara="1" rIns="116050" wrap="square" tIns="11605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53" name="Google Shape;53;p11"/>
          <p:cNvSpPr txBox="1"/>
          <p:nvPr>
            <p:ph idx="12" type="sldNum"/>
          </p:nvPr>
        </p:nvSpPr>
        <p:spPr>
          <a:xfrm>
            <a:off x="9908069" y="6850899"/>
            <a:ext cx="641700" cy="578400"/>
          </a:xfrm>
          <a:prstGeom prst="rect">
            <a:avLst/>
          </a:prstGeom>
          <a:noFill/>
          <a:ln>
            <a:noFill/>
          </a:ln>
        </p:spPr>
        <p:txBody>
          <a:bodyPr anchorCtr="0" anchor="ctr" bIns="116050" lIns="116050" spcFirstLastPara="1" rIns="116050" wrap="square" tIns="11605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0" Type="http://schemas.openxmlformats.org/officeDocument/2006/relationships/theme" Target="../theme/theme1.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slideLayout" Target="../slideLayouts/slideLayout10.xml"/><Relationship Id="rId3" Type="http://schemas.openxmlformats.org/officeDocument/2006/relationships/slideLayout" Target="../slideLayouts/slideLayout11.xml"/><Relationship Id="rId4" Type="http://schemas.openxmlformats.org/officeDocument/2006/relationships/slideLayout" Target="../slideLayouts/slideLayout12.xml"/><Relationship Id="rId11" Type="http://schemas.openxmlformats.org/officeDocument/2006/relationships/slideLayout" Target="../slideLayouts/slideLayout19.xml"/><Relationship Id="rId10" Type="http://schemas.openxmlformats.org/officeDocument/2006/relationships/slideLayout" Target="../slideLayouts/slideLayout18.xml"/><Relationship Id="rId12" Type="http://schemas.openxmlformats.org/officeDocument/2006/relationships/theme" Target="../theme/theme2.xml"/><Relationship Id="rId9" Type="http://schemas.openxmlformats.org/officeDocument/2006/relationships/slideLayout" Target="../slideLayouts/slideLayout17.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F8F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046972" y="31694"/>
            <a:ext cx="8599456" cy="1672664"/>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Proxima Nova"/>
              <a:buNone/>
              <a:defRPr b="1" i="0" sz="6000" u="none" cap="none" strike="noStrike">
                <a:solidFill>
                  <a:srgbClr val="000000"/>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Proxima Nova"/>
              <a:buNone/>
              <a:defRPr b="1" i="0" sz="6000" u="none" cap="none" strike="noStrike">
                <a:solidFill>
                  <a:srgbClr val="000000"/>
                </a:solidFill>
                <a:latin typeface="Proxima Nova"/>
                <a:ea typeface="Proxima Nova"/>
                <a:cs typeface="Proxima Nova"/>
                <a:sym typeface="Proxima Nova"/>
              </a:defRPr>
            </a:lvl2pPr>
            <a:lvl3pPr lvl="2" marR="0" rtl="0" algn="l">
              <a:lnSpc>
                <a:spcPct val="100000"/>
              </a:lnSpc>
              <a:spcBef>
                <a:spcPts val="0"/>
              </a:spcBef>
              <a:spcAft>
                <a:spcPts val="0"/>
              </a:spcAft>
              <a:buClr>
                <a:srgbClr val="000000"/>
              </a:buClr>
              <a:buSzPts val="1400"/>
              <a:buFont typeface="Proxima Nova"/>
              <a:buNone/>
              <a:defRPr b="1" i="0" sz="6000" u="none" cap="none" strike="noStrike">
                <a:solidFill>
                  <a:srgbClr val="000000"/>
                </a:solidFill>
                <a:latin typeface="Proxima Nova"/>
                <a:ea typeface="Proxima Nova"/>
                <a:cs typeface="Proxima Nova"/>
                <a:sym typeface="Proxima Nova"/>
              </a:defRPr>
            </a:lvl3pPr>
            <a:lvl4pPr lvl="3" marR="0" rtl="0" algn="l">
              <a:lnSpc>
                <a:spcPct val="100000"/>
              </a:lnSpc>
              <a:spcBef>
                <a:spcPts val="0"/>
              </a:spcBef>
              <a:spcAft>
                <a:spcPts val="0"/>
              </a:spcAft>
              <a:buClr>
                <a:srgbClr val="000000"/>
              </a:buClr>
              <a:buSzPts val="1400"/>
              <a:buFont typeface="Proxima Nova"/>
              <a:buNone/>
              <a:defRPr b="1" i="0" sz="6000" u="none" cap="none" strike="noStrike">
                <a:solidFill>
                  <a:srgbClr val="000000"/>
                </a:solidFill>
                <a:latin typeface="Proxima Nova"/>
                <a:ea typeface="Proxima Nova"/>
                <a:cs typeface="Proxima Nova"/>
                <a:sym typeface="Proxima Nova"/>
              </a:defRPr>
            </a:lvl4pPr>
            <a:lvl5pPr lvl="4" marR="0" rtl="0" algn="l">
              <a:lnSpc>
                <a:spcPct val="100000"/>
              </a:lnSpc>
              <a:spcBef>
                <a:spcPts val="0"/>
              </a:spcBef>
              <a:spcAft>
                <a:spcPts val="0"/>
              </a:spcAft>
              <a:buClr>
                <a:srgbClr val="000000"/>
              </a:buClr>
              <a:buSzPts val="1400"/>
              <a:buFont typeface="Proxima Nova"/>
              <a:buNone/>
              <a:defRPr b="1" i="0" sz="6000" u="none" cap="none" strike="noStrike">
                <a:solidFill>
                  <a:srgbClr val="000000"/>
                </a:solidFill>
                <a:latin typeface="Proxima Nova"/>
                <a:ea typeface="Proxima Nova"/>
                <a:cs typeface="Proxima Nova"/>
                <a:sym typeface="Proxima Nova"/>
              </a:defRPr>
            </a:lvl5pPr>
            <a:lvl6pPr lvl="5" marR="0" rtl="0" algn="l">
              <a:lnSpc>
                <a:spcPct val="100000"/>
              </a:lnSpc>
              <a:spcBef>
                <a:spcPts val="0"/>
              </a:spcBef>
              <a:spcAft>
                <a:spcPts val="0"/>
              </a:spcAft>
              <a:buClr>
                <a:srgbClr val="000000"/>
              </a:buClr>
              <a:buSzPts val="1400"/>
              <a:buFont typeface="Proxima Nova"/>
              <a:buNone/>
              <a:defRPr b="1" i="0" sz="6000" u="none" cap="none" strike="noStrike">
                <a:solidFill>
                  <a:srgbClr val="000000"/>
                </a:solidFill>
                <a:latin typeface="Proxima Nova"/>
                <a:ea typeface="Proxima Nova"/>
                <a:cs typeface="Proxima Nova"/>
                <a:sym typeface="Proxima Nova"/>
              </a:defRPr>
            </a:lvl6pPr>
            <a:lvl7pPr lvl="6" marR="0" rtl="0" algn="l">
              <a:lnSpc>
                <a:spcPct val="100000"/>
              </a:lnSpc>
              <a:spcBef>
                <a:spcPts val="0"/>
              </a:spcBef>
              <a:spcAft>
                <a:spcPts val="0"/>
              </a:spcAft>
              <a:buClr>
                <a:srgbClr val="000000"/>
              </a:buClr>
              <a:buSzPts val="1400"/>
              <a:buFont typeface="Proxima Nova"/>
              <a:buNone/>
              <a:defRPr b="1" i="0" sz="6000" u="none" cap="none" strike="noStrike">
                <a:solidFill>
                  <a:srgbClr val="000000"/>
                </a:solidFill>
                <a:latin typeface="Proxima Nova"/>
                <a:ea typeface="Proxima Nova"/>
                <a:cs typeface="Proxima Nova"/>
                <a:sym typeface="Proxima Nova"/>
              </a:defRPr>
            </a:lvl7pPr>
            <a:lvl8pPr lvl="7" marR="0" rtl="0" algn="l">
              <a:lnSpc>
                <a:spcPct val="100000"/>
              </a:lnSpc>
              <a:spcBef>
                <a:spcPts val="0"/>
              </a:spcBef>
              <a:spcAft>
                <a:spcPts val="0"/>
              </a:spcAft>
              <a:buClr>
                <a:srgbClr val="000000"/>
              </a:buClr>
              <a:buSzPts val="1400"/>
              <a:buFont typeface="Proxima Nova"/>
              <a:buNone/>
              <a:defRPr b="1" i="0" sz="6000" u="none" cap="none" strike="noStrike">
                <a:solidFill>
                  <a:srgbClr val="000000"/>
                </a:solidFill>
                <a:latin typeface="Proxima Nova"/>
                <a:ea typeface="Proxima Nova"/>
                <a:cs typeface="Proxima Nova"/>
                <a:sym typeface="Proxima Nova"/>
              </a:defRPr>
            </a:lvl8pPr>
            <a:lvl9pPr lvl="8" marR="0" rtl="0" algn="l">
              <a:lnSpc>
                <a:spcPct val="100000"/>
              </a:lnSpc>
              <a:spcBef>
                <a:spcPts val="0"/>
              </a:spcBef>
              <a:spcAft>
                <a:spcPts val="0"/>
              </a:spcAft>
              <a:buClr>
                <a:srgbClr val="000000"/>
              </a:buClr>
              <a:buSzPts val="1400"/>
              <a:buFont typeface="Proxima Nova"/>
              <a:buNone/>
              <a:defRPr b="1" i="0" sz="6000" u="none" cap="none" strike="noStrike">
                <a:solidFill>
                  <a:srgbClr val="000000"/>
                </a:solidFill>
                <a:latin typeface="Proxima Nova"/>
                <a:ea typeface="Proxima Nova"/>
                <a:cs typeface="Proxima Nova"/>
                <a:sym typeface="Proxima Nova"/>
              </a:defRPr>
            </a:lvl9pPr>
          </a:lstStyle>
          <a:p/>
        </p:txBody>
      </p:sp>
      <p:sp>
        <p:nvSpPr>
          <p:cNvPr id="7" name="Google Shape;7;p1"/>
          <p:cNvSpPr txBox="1"/>
          <p:nvPr>
            <p:ph idx="1" type="body"/>
          </p:nvPr>
        </p:nvSpPr>
        <p:spPr>
          <a:xfrm>
            <a:off x="1046972" y="1762812"/>
            <a:ext cx="8599456" cy="4870401"/>
          </a:xfrm>
          <a:prstGeom prst="rect">
            <a:avLst/>
          </a:prstGeom>
          <a:noFill/>
          <a:ln>
            <a:noFill/>
          </a:ln>
        </p:spPr>
        <p:txBody>
          <a:bodyPr anchorCtr="0" anchor="t" bIns="91425" lIns="91425" spcFirstLastPara="1" rIns="91425" wrap="square" tIns="91425">
            <a:noAutofit/>
          </a:bodyPr>
          <a:lstStyle>
            <a:lvl1pPr indent="-352425" lvl="0" marL="457200" marR="0" rtl="0" algn="l">
              <a:lnSpc>
                <a:spcPct val="100000"/>
              </a:lnSpc>
              <a:spcBef>
                <a:spcPts val="3200"/>
              </a:spcBef>
              <a:spcAft>
                <a:spcPts val="0"/>
              </a:spcAft>
              <a:buClr>
                <a:srgbClr val="000000"/>
              </a:buClr>
              <a:buSzPts val="1950"/>
              <a:buFont typeface="Proxima Nova"/>
              <a:buChar char="-"/>
              <a:defRPr b="0" i="0" sz="2600" u="none" cap="none" strike="noStrike">
                <a:solidFill>
                  <a:srgbClr val="000000"/>
                </a:solidFill>
                <a:latin typeface="Proxima Nova"/>
                <a:ea typeface="Proxima Nova"/>
                <a:cs typeface="Proxima Nova"/>
                <a:sym typeface="Proxima Nova"/>
              </a:defRPr>
            </a:lvl1pPr>
            <a:lvl2pPr indent="-352425" lvl="1" marL="914400" marR="0" rtl="0" algn="l">
              <a:lnSpc>
                <a:spcPct val="100000"/>
              </a:lnSpc>
              <a:spcBef>
                <a:spcPts val="3200"/>
              </a:spcBef>
              <a:spcAft>
                <a:spcPts val="0"/>
              </a:spcAft>
              <a:buClr>
                <a:srgbClr val="000000"/>
              </a:buClr>
              <a:buSzPts val="1950"/>
              <a:buFont typeface="Proxima Nova"/>
              <a:buChar char="-"/>
              <a:defRPr b="0" i="0" sz="2600" u="none" cap="none" strike="noStrike">
                <a:solidFill>
                  <a:srgbClr val="000000"/>
                </a:solidFill>
                <a:latin typeface="Proxima Nova"/>
                <a:ea typeface="Proxima Nova"/>
                <a:cs typeface="Proxima Nova"/>
                <a:sym typeface="Proxima Nova"/>
              </a:defRPr>
            </a:lvl2pPr>
            <a:lvl3pPr indent="-352425" lvl="2" marL="1371600" marR="0" rtl="0" algn="l">
              <a:lnSpc>
                <a:spcPct val="100000"/>
              </a:lnSpc>
              <a:spcBef>
                <a:spcPts val="3200"/>
              </a:spcBef>
              <a:spcAft>
                <a:spcPts val="0"/>
              </a:spcAft>
              <a:buClr>
                <a:srgbClr val="000000"/>
              </a:buClr>
              <a:buSzPts val="1950"/>
              <a:buFont typeface="Proxima Nova"/>
              <a:buChar char="-"/>
              <a:defRPr b="0" i="0" sz="2600" u="none" cap="none" strike="noStrike">
                <a:solidFill>
                  <a:srgbClr val="000000"/>
                </a:solidFill>
                <a:latin typeface="Proxima Nova"/>
                <a:ea typeface="Proxima Nova"/>
                <a:cs typeface="Proxima Nova"/>
                <a:sym typeface="Proxima Nova"/>
              </a:defRPr>
            </a:lvl3pPr>
            <a:lvl4pPr indent="-352425" lvl="3" marL="1828800" marR="0" rtl="0" algn="l">
              <a:lnSpc>
                <a:spcPct val="100000"/>
              </a:lnSpc>
              <a:spcBef>
                <a:spcPts val="3200"/>
              </a:spcBef>
              <a:spcAft>
                <a:spcPts val="0"/>
              </a:spcAft>
              <a:buClr>
                <a:srgbClr val="000000"/>
              </a:buClr>
              <a:buSzPts val="1950"/>
              <a:buFont typeface="Proxima Nova"/>
              <a:buChar char="•"/>
              <a:defRPr b="0" i="0" sz="2600" u="none" cap="none" strike="noStrike">
                <a:solidFill>
                  <a:srgbClr val="000000"/>
                </a:solidFill>
                <a:latin typeface="Proxima Nova"/>
                <a:ea typeface="Proxima Nova"/>
                <a:cs typeface="Proxima Nova"/>
                <a:sym typeface="Proxima Nova"/>
              </a:defRPr>
            </a:lvl4pPr>
            <a:lvl5pPr indent="-352425" lvl="4" marL="2286000" marR="0" rtl="0" algn="l">
              <a:lnSpc>
                <a:spcPct val="100000"/>
              </a:lnSpc>
              <a:spcBef>
                <a:spcPts val="3200"/>
              </a:spcBef>
              <a:spcAft>
                <a:spcPts val="0"/>
              </a:spcAft>
              <a:buClr>
                <a:srgbClr val="000000"/>
              </a:buClr>
              <a:buSzPts val="1950"/>
              <a:buFont typeface="Proxima Nova"/>
              <a:buChar char="•"/>
              <a:defRPr b="0" i="0" sz="2600" u="none" cap="none" strike="noStrike">
                <a:solidFill>
                  <a:srgbClr val="000000"/>
                </a:solidFill>
                <a:latin typeface="Proxima Nova"/>
                <a:ea typeface="Proxima Nova"/>
                <a:cs typeface="Proxima Nova"/>
                <a:sym typeface="Proxima Nova"/>
              </a:defRPr>
            </a:lvl5pPr>
            <a:lvl6pPr indent="-352425" lvl="5" marL="2743200" marR="0" rtl="0" algn="l">
              <a:lnSpc>
                <a:spcPct val="100000"/>
              </a:lnSpc>
              <a:spcBef>
                <a:spcPts val="3200"/>
              </a:spcBef>
              <a:spcAft>
                <a:spcPts val="0"/>
              </a:spcAft>
              <a:buClr>
                <a:srgbClr val="000000"/>
              </a:buClr>
              <a:buSzPts val="1950"/>
              <a:buFont typeface="Proxima Nova"/>
              <a:buChar char="•"/>
              <a:defRPr b="0" i="0" sz="2600" u="none" cap="none" strike="noStrike">
                <a:solidFill>
                  <a:srgbClr val="000000"/>
                </a:solidFill>
                <a:latin typeface="Proxima Nova"/>
                <a:ea typeface="Proxima Nova"/>
                <a:cs typeface="Proxima Nova"/>
                <a:sym typeface="Proxima Nova"/>
              </a:defRPr>
            </a:lvl6pPr>
            <a:lvl7pPr indent="-352425" lvl="6" marL="3200400" marR="0" rtl="0" algn="l">
              <a:lnSpc>
                <a:spcPct val="100000"/>
              </a:lnSpc>
              <a:spcBef>
                <a:spcPts val="3200"/>
              </a:spcBef>
              <a:spcAft>
                <a:spcPts val="0"/>
              </a:spcAft>
              <a:buClr>
                <a:srgbClr val="000000"/>
              </a:buClr>
              <a:buSzPts val="1950"/>
              <a:buFont typeface="Proxima Nova"/>
              <a:buChar char="•"/>
              <a:defRPr b="0" i="0" sz="2600" u="none" cap="none" strike="noStrike">
                <a:solidFill>
                  <a:srgbClr val="000000"/>
                </a:solidFill>
                <a:latin typeface="Proxima Nova"/>
                <a:ea typeface="Proxima Nova"/>
                <a:cs typeface="Proxima Nova"/>
                <a:sym typeface="Proxima Nova"/>
              </a:defRPr>
            </a:lvl7pPr>
            <a:lvl8pPr indent="-352425" lvl="7" marL="3657600" marR="0" rtl="0" algn="l">
              <a:lnSpc>
                <a:spcPct val="100000"/>
              </a:lnSpc>
              <a:spcBef>
                <a:spcPts val="3200"/>
              </a:spcBef>
              <a:spcAft>
                <a:spcPts val="0"/>
              </a:spcAft>
              <a:buClr>
                <a:srgbClr val="000000"/>
              </a:buClr>
              <a:buSzPts val="1950"/>
              <a:buFont typeface="Proxima Nova"/>
              <a:buChar char="•"/>
              <a:defRPr b="0" i="0" sz="2600" u="none" cap="none" strike="noStrike">
                <a:solidFill>
                  <a:srgbClr val="000000"/>
                </a:solidFill>
                <a:latin typeface="Proxima Nova"/>
                <a:ea typeface="Proxima Nova"/>
                <a:cs typeface="Proxima Nova"/>
                <a:sym typeface="Proxima Nova"/>
              </a:defRPr>
            </a:lvl8pPr>
            <a:lvl9pPr indent="-352425" lvl="8" marL="4114800" marR="0" rtl="0" algn="l">
              <a:lnSpc>
                <a:spcPct val="100000"/>
              </a:lnSpc>
              <a:spcBef>
                <a:spcPts val="3200"/>
              </a:spcBef>
              <a:spcAft>
                <a:spcPts val="0"/>
              </a:spcAft>
              <a:buClr>
                <a:srgbClr val="000000"/>
              </a:buClr>
              <a:buSzPts val="1950"/>
              <a:buFont typeface="Proxima Nova"/>
              <a:buChar char="•"/>
              <a:defRPr b="0" i="0" sz="2600" u="none" cap="none" strike="noStrike">
                <a:solidFill>
                  <a:srgbClr val="000000"/>
                </a:solidFill>
                <a:latin typeface="Proxima Nova"/>
                <a:ea typeface="Proxima Nova"/>
                <a:cs typeface="Proxima Nova"/>
                <a:sym typeface="Proxima Nova"/>
              </a:defRPr>
            </a:lvl9pPr>
          </a:lstStyle>
          <a:p/>
        </p:txBody>
      </p:sp>
      <p:pic>
        <p:nvPicPr>
          <p:cNvPr id="8" name="Google Shape;8;p1"/>
          <p:cNvPicPr preferRelativeResize="0"/>
          <p:nvPr/>
        </p:nvPicPr>
        <p:blipFill rotWithShape="1">
          <a:blip r:embed="rId1">
            <a:alphaModFix/>
          </a:blip>
          <a:srcRect b="0" l="0" r="0" t="0"/>
          <a:stretch/>
        </p:blipFill>
        <p:spPr>
          <a:xfrm>
            <a:off x="9429758" y="250111"/>
            <a:ext cx="728176" cy="1098081"/>
          </a:xfrm>
          <a:prstGeom prst="rect">
            <a:avLst/>
          </a:prstGeom>
          <a:noFill/>
          <a:ln>
            <a:noFill/>
          </a:ln>
        </p:spPr>
      </p:pic>
      <p:sp>
        <p:nvSpPr>
          <p:cNvPr id="9" name="Google Shape;9;p1"/>
          <p:cNvSpPr txBox="1"/>
          <p:nvPr>
            <p:ph idx="12" type="sldNum"/>
          </p:nvPr>
        </p:nvSpPr>
        <p:spPr>
          <a:xfrm>
            <a:off x="5211339" y="7167851"/>
            <a:ext cx="260883" cy="256515"/>
          </a:xfrm>
          <a:prstGeom prst="rect">
            <a:avLst/>
          </a:prstGeom>
          <a:noFill/>
          <a:ln>
            <a:noFill/>
          </a:ln>
        </p:spPr>
        <p:txBody>
          <a:bodyPr anchorCtr="0" anchor="t" bIns="39350" lIns="39350" spcFirstLastPara="1" rIns="39350" wrap="square" tIns="39350">
            <a:noAutofit/>
          </a:bodyPr>
          <a:lstStyle>
            <a:lvl1pPr indent="0" lvl="0" marL="0" marR="0" rtl="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CF8F2"/>
        </a:solidFill>
      </p:bgPr>
    </p:bg>
    <p:spTree>
      <p:nvGrpSpPr>
        <p:cNvPr id="46" name="Shape 46"/>
        <p:cNvGrpSpPr/>
        <p:nvPr/>
      </p:nvGrpSpPr>
      <p:grpSpPr>
        <a:xfrm>
          <a:off x="0" y="0"/>
          <a:ext cx="0" cy="0"/>
          <a:chOff x="0" y="0"/>
          <a:chExt cx="0" cy="0"/>
        </a:xfrm>
      </p:grpSpPr>
      <p:sp>
        <p:nvSpPr>
          <p:cNvPr id="47" name="Google Shape;47;p10"/>
          <p:cNvSpPr txBox="1"/>
          <p:nvPr>
            <p:ph type="title"/>
          </p:nvPr>
        </p:nvSpPr>
        <p:spPr>
          <a:xfrm>
            <a:off x="364516" y="653802"/>
            <a:ext cx="9964500" cy="841500"/>
          </a:xfrm>
          <a:prstGeom prst="rect">
            <a:avLst/>
          </a:prstGeom>
          <a:noFill/>
          <a:ln>
            <a:noFill/>
          </a:ln>
        </p:spPr>
        <p:txBody>
          <a:bodyPr anchorCtr="0" anchor="t" bIns="116050" lIns="116050" spcFirstLastPara="1" rIns="116050" wrap="square" tIns="116050">
            <a:noAutofit/>
          </a:bodyPr>
          <a:lstStyle>
            <a:lvl1pPr lvl="0" marR="0" rtl="0" algn="l">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9pPr>
          </a:lstStyle>
          <a:p/>
        </p:txBody>
      </p:sp>
      <p:sp>
        <p:nvSpPr>
          <p:cNvPr id="48" name="Google Shape;48;p10"/>
          <p:cNvSpPr txBox="1"/>
          <p:nvPr>
            <p:ph idx="1" type="body"/>
          </p:nvPr>
        </p:nvSpPr>
        <p:spPr>
          <a:xfrm>
            <a:off x="364516" y="1693142"/>
            <a:ext cx="9964500" cy="5019300"/>
          </a:xfrm>
          <a:prstGeom prst="rect">
            <a:avLst/>
          </a:prstGeom>
          <a:noFill/>
          <a:ln>
            <a:noFill/>
          </a:ln>
        </p:spPr>
        <p:txBody>
          <a:bodyPr anchorCtr="0" anchor="t" bIns="116050" lIns="116050" spcFirstLastPara="1" rIns="116050" wrap="square" tIns="116050">
            <a:noAutofit/>
          </a:bodyPr>
          <a:lstStyle>
            <a:lvl1pPr indent="-374650" lvl="0" marL="457200" marR="0" rtl="0" algn="l">
              <a:lnSpc>
                <a:spcPct val="115000"/>
              </a:lnSpc>
              <a:spcBef>
                <a:spcPts val="0"/>
              </a:spcBef>
              <a:spcAft>
                <a:spcPts val="0"/>
              </a:spcAft>
              <a:buClr>
                <a:schemeClr val="dk2"/>
              </a:buClr>
              <a:buSzPts val="2300"/>
              <a:buFont typeface="Arial"/>
              <a:buChar char="●"/>
              <a:defRPr b="0" i="0" sz="2300" u="none" cap="none" strike="noStrike">
                <a:solidFill>
                  <a:schemeClr val="dk2"/>
                </a:solidFill>
                <a:latin typeface="Arial"/>
                <a:ea typeface="Arial"/>
                <a:cs typeface="Arial"/>
                <a:sym typeface="Arial"/>
              </a:defRPr>
            </a:lvl1pPr>
            <a:lvl2pPr indent="-342900" lvl="1" marL="914400" marR="0" rtl="0" algn="l">
              <a:lnSpc>
                <a:spcPct val="115000"/>
              </a:lnSpc>
              <a:spcBef>
                <a:spcPts val="20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indent="-342900" lvl="2" marL="1371600" marR="0" rtl="0" algn="l">
              <a:lnSpc>
                <a:spcPct val="115000"/>
              </a:lnSpc>
              <a:spcBef>
                <a:spcPts val="20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3pPr>
            <a:lvl4pPr indent="-342900" lvl="3" marL="1828800" marR="0" rtl="0" algn="l">
              <a:lnSpc>
                <a:spcPct val="115000"/>
              </a:lnSpc>
              <a:spcBef>
                <a:spcPts val="20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15000"/>
              </a:lnSpc>
              <a:spcBef>
                <a:spcPts val="20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115000"/>
              </a:lnSpc>
              <a:spcBef>
                <a:spcPts val="20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6pPr>
            <a:lvl7pPr indent="-342900" lvl="6" marL="3200400" marR="0" rtl="0" algn="l">
              <a:lnSpc>
                <a:spcPct val="115000"/>
              </a:lnSpc>
              <a:spcBef>
                <a:spcPts val="20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7pPr>
            <a:lvl8pPr indent="-342900" lvl="7" marL="3657600" marR="0" rtl="0" algn="l">
              <a:lnSpc>
                <a:spcPct val="115000"/>
              </a:lnSpc>
              <a:spcBef>
                <a:spcPts val="20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8pPr>
            <a:lvl9pPr indent="-342900" lvl="8" marL="4114800" marR="0" rtl="0" algn="l">
              <a:lnSpc>
                <a:spcPct val="115000"/>
              </a:lnSpc>
              <a:spcBef>
                <a:spcPts val="2000"/>
              </a:spcBef>
              <a:spcAft>
                <a:spcPts val="2000"/>
              </a:spcAft>
              <a:buClr>
                <a:schemeClr val="dk2"/>
              </a:buClr>
              <a:buSzPts val="1800"/>
              <a:buFont typeface="Arial"/>
              <a:buChar char="■"/>
              <a:defRPr b="0" i="0" sz="1800" u="none" cap="none" strike="noStrike">
                <a:solidFill>
                  <a:schemeClr val="dk2"/>
                </a:solidFill>
                <a:latin typeface="Arial"/>
                <a:ea typeface="Arial"/>
                <a:cs typeface="Arial"/>
                <a:sym typeface="Arial"/>
              </a:defRPr>
            </a:lvl9pPr>
          </a:lstStyle>
          <a:p/>
        </p:txBody>
      </p:sp>
      <p:sp>
        <p:nvSpPr>
          <p:cNvPr id="49" name="Google Shape;49;p10"/>
          <p:cNvSpPr txBox="1"/>
          <p:nvPr>
            <p:ph idx="12" type="sldNum"/>
          </p:nvPr>
        </p:nvSpPr>
        <p:spPr>
          <a:xfrm>
            <a:off x="9908069" y="6850899"/>
            <a:ext cx="641700" cy="578400"/>
          </a:xfrm>
          <a:prstGeom prst="rect">
            <a:avLst/>
          </a:prstGeom>
          <a:noFill/>
          <a:ln>
            <a:noFill/>
          </a:ln>
        </p:spPr>
        <p:txBody>
          <a:bodyPr anchorCtr="0" anchor="ctr" bIns="116050" lIns="116050" spcFirstLastPara="1" rIns="116050" wrap="square" tIns="11605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26.png"/><Relationship Id="rId5" Type="http://schemas.openxmlformats.org/officeDocument/2006/relationships/image" Target="../media/image25.png"/><Relationship Id="rId6"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28.png"/><Relationship Id="rId5"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30.png"/><Relationship Id="rId5" Type="http://schemas.openxmlformats.org/officeDocument/2006/relationships/image" Target="../media/image14.png"/><Relationship Id="rId6"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29.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22.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35.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18.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34.png"/><Relationship Id="rId5"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 Id="rId3" Type="http://schemas.openxmlformats.org/officeDocument/2006/relationships/image" Target="../media/image3.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 Id="rId3"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9.png"/><Relationship Id="rId6"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2"/>
          <p:cNvSpPr txBox="1"/>
          <p:nvPr>
            <p:ph type="title"/>
          </p:nvPr>
        </p:nvSpPr>
        <p:spPr>
          <a:xfrm>
            <a:off x="2483675" y="1826875"/>
            <a:ext cx="7932900" cy="1059300"/>
          </a:xfrm>
          <a:prstGeom prst="rect">
            <a:avLst/>
          </a:prstGeom>
        </p:spPr>
        <p:txBody>
          <a:bodyPr anchorCtr="0" anchor="b" bIns="39350" lIns="39350" spcFirstLastPara="1" rIns="39350" wrap="square" tIns="39350">
            <a:noAutofit/>
          </a:bodyPr>
          <a:lstStyle/>
          <a:p>
            <a:pPr indent="0" lvl="0" marL="0" rtl="0" algn="ctr">
              <a:spcBef>
                <a:spcPts val="0"/>
              </a:spcBef>
              <a:spcAft>
                <a:spcPts val="0"/>
              </a:spcAft>
              <a:buClr>
                <a:srgbClr val="53585F"/>
              </a:buClr>
              <a:buSzPts val="1400"/>
              <a:buFont typeface="Proxima Nova"/>
              <a:buNone/>
            </a:pPr>
            <a:r>
              <a:rPr lang="en-US">
                <a:solidFill>
                  <a:srgbClr val="434343"/>
                </a:solidFill>
              </a:rPr>
              <a:t>Objects &amp; Final Project</a:t>
            </a:r>
            <a:endParaRPr>
              <a:solidFill>
                <a:srgbClr val="434343"/>
              </a:solidFill>
            </a:endParaRPr>
          </a:p>
        </p:txBody>
      </p:sp>
      <p:sp>
        <p:nvSpPr>
          <p:cNvPr id="96" name="Google Shape;96;p22"/>
          <p:cNvSpPr/>
          <p:nvPr/>
        </p:nvSpPr>
        <p:spPr>
          <a:xfrm>
            <a:off x="7920851" y="7040049"/>
            <a:ext cx="2170151" cy="383515"/>
          </a:xfrm>
          <a:prstGeom prst="rect">
            <a:avLst/>
          </a:prstGeom>
          <a:noFill/>
          <a:ln>
            <a:noFill/>
          </a:ln>
        </p:spPr>
        <p:txBody>
          <a:bodyPr anchorCtr="0" anchor="ctr" bIns="39350" lIns="39350" spcFirstLastPara="1" rIns="39350" wrap="square" tIns="39350">
            <a:noAutofit/>
          </a:bodyPr>
          <a:lstStyle/>
          <a:p>
            <a:pPr indent="0" lvl="0" marL="0" marR="0" rtl="0" algn="r">
              <a:lnSpc>
                <a:spcPct val="100000"/>
              </a:lnSpc>
              <a:spcBef>
                <a:spcPts val="0"/>
              </a:spcBef>
              <a:spcAft>
                <a:spcPts val="0"/>
              </a:spcAft>
              <a:buClr>
                <a:srgbClr val="FFFFFF"/>
              </a:buClr>
              <a:buSzPts val="2000"/>
              <a:buFont typeface="Proxima Nova"/>
              <a:buNone/>
            </a:pPr>
            <a:r>
              <a:rPr b="0" i="0" lang="en-US" sz="2000" u="none" cap="none" strike="noStrike">
                <a:solidFill>
                  <a:srgbClr val="FFFFFF"/>
                </a:solidFill>
                <a:latin typeface="Proxima Nova"/>
                <a:ea typeface="Proxima Nova"/>
                <a:cs typeface="Proxima Nova"/>
                <a:sym typeface="Proxima Nova"/>
              </a:rPr>
              <a:t>ReDI</a:t>
            </a:r>
            <a:endParaRPr b="0" i="0" sz="1400" u="none" cap="none" strike="noStrike">
              <a:solidFill>
                <a:srgbClr val="000000"/>
              </a:solidFill>
              <a:latin typeface="Arial"/>
              <a:ea typeface="Arial"/>
              <a:cs typeface="Arial"/>
              <a:sym typeface="Arial"/>
            </a:endParaRPr>
          </a:p>
        </p:txBody>
      </p:sp>
      <p:sp>
        <p:nvSpPr>
          <p:cNvPr id="97" name="Google Shape;97;p22"/>
          <p:cNvSpPr txBox="1"/>
          <p:nvPr>
            <p:ph type="title"/>
          </p:nvPr>
        </p:nvSpPr>
        <p:spPr>
          <a:xfrm>
            <a:off x="310500" y="6710025"/>
            <a:ext cx="2811000" cy="596400"/>
          </a:xfrm>
          <a:prstGeom prst="rect">
            <a:avLst/>
          </a:prstGeom>
        </p:spPr>
        <p:txBody>
          <a:bodyPr anchorCtr="0" anchor="b" bIns="39350" lIns="39350" spcFirstLastPara="1" rIns="39350" wrap="square" tIns="39350">
            <a:noAutofit/>
          </a:bodyPr>
          <a:lstStyle/>
          <a:p>
            <a:pPr indent="0" lvl="0" marL="0" rtl="0" algn="l">
              <a:spcBef>
                <a:spcPts val="0"/>
              </a:spcBef>
              <a:spcAft>
                <a:spcPts val="0"/>
              </a:spcAft>
              <a:buClr>
                <a:srgbClr val="53585F"/>
              </a:buClr>
              <a:buSzPts val="1400"/>
              <a:buFont typeface="Proxima Nova"/>
              <a:buNone/>
            </a:pPr>
            <a:r>
              <a:rPr lang="en-US" sz="3600">
                <a:solidFill>
                  <a:srgbClr val="FCF8F2"/>
                </a:solidFill>
              </a:rPr>
              <a:t>Week 8</a:t>
            </a:r>
            <a:endParaRPr sz="3600">
              <a:solidFill>
                <a:srgbClr val="FCF8F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31"/>
          <p:cNvPicPr preferRelativeResize="0"/>
          <p:nvPr/>
        </p:nvPicPr>
        <p:blipFill>
          <a:blip r:embed="rId3">
            <a:alphaModFix/>
          </a:blip>
          <a:stretch>
            <a:fillRect/>
          </a:stretch>
        </p:blipFill>
        <p:spPr>
          <a:xfrm>
            <a:off x="10038195" y="6866870"/>
            <a:ext cx="413467" cy="422561"/>
          </a:xfrm>
          <a:prstGeom prst="rect">
            <a:avLst/>
          </a:prstGeom>
          <a:noFill/>
          <a:ln>
            <a:noFill/>
          </a:ln>
        </p:spPr>
      </p:pic>
      <p:sp>
        <p:nvSpPr>
          <p:cNvPr id="164" name="Google Shape;164;p31"/>
          <p:cNvSpPr txBox="1"/>
          <p:nvPr>
            <p:ph type="title"/>
          </p:nvPr>
        </p:nvSpPr>
        <p:spPr>
          <a:xfrm>
            <a:off x="364525" y="162075"/>
            <a:ext cx="9964500" cy="749400"/>
          </a:xfrm>
          <a:prstGeom prst="rect">
            <a:avLst/>
          </a:prstGeom>
        </p:spPr>
        <p:txBody>
          <a:bodyPr anchorCtr="0" anchor="t" bIns="117375" lIns="117375" spcFirstLastPara="1" rIns="117375" wrap="square" tIns="117375">
            <a:noAutofit/>
          </a:bodyPr>
          <a:lstStyle/>
          <a:p>
            <a:pPr indent="0" lvl="0" marL="0" rtl="0" algn="l">
              <a:spcBef>
                <a:spcPts val="0"/>
              </a:spcBef>
              <a:spcAft>
                <a:spcPts val="0"/>
              </a:spcAft>
              <a:buSzPts val="6700"/>
              <a:buNone/>
            </a:pPr>
            <a:r>
              <a:rPr lang="en-US" sz="4200">
                <a:solidFill>
                  <a:srgbClr val="EA5B25"/>
                </a:solidFill>
              </a:rPr>
              <a:t>Recap - For-of loop</a:t>
            </a:r>
            <a:endParaRPr sz="4200">
              <a:solidFill>
                <a:srgbClr val="EA5B25"/>
              </a:solidFill>
            </a:endParaRPr>
          </a:p>
        </p:txBody>
      </p:sp>
      <p:sp>
        <p:nvSpPr>
          <p:cNvPr id="165" name="Google Shape;165;p31"/>
          <p:cNvSpPr txBox="1"/>
          <p:nvPr/>
        </p:nvSpPr>
        <p:spPr>
          <a:xfrm>
            <a:off x="984288" y="1329675"/>
            <a:ext cx="8186700" cy="1992600"/>
          </a:xfrm>
          <a:prstGeom prst="rect">
            <a:avLst/>
          </a:prstGeom>
          <a:noFill/>
          <a:ln>
            <a:noFill/>
          </a:ln>
        </p:spPr>
        <p:txBody>
          <a:bodyPr anchorCtr="0" anchor="t" bIns="92475" lIns="92475" spcFirstLastPara="1" rIns="92475" wrap="square" tIns="92475">
            <a:spAutoFit/>
          </a:bodyPr>
          <a:lstStyle/>
          <a:p>
            <a:pPr indent="0" lvl="0" marL="0" rtl="0" algn="l">
              <a:lnSpc>
                <a:spcPct val="115000"/>
              </a:lnSpc>
              <a:spcBef>
                <a:spcPts val="0"/>
              </a:spcBef>
              <a:spcAft>
                <a:spcPts val="0"/>
              </a:spcAft>
              <a:buNone/>
            </a:pPr>
            <a:r>
              <a:rPr lang="en-US" sz="1700">
                <a:solidFill>
                  <a:srgbClr val="0A0A23"/>
                </a:solidFill>
              </a:rPr>
              <a:t>The JavaScript </a:t>
            </a:r>
            <a:r>
              <a:rPr b="1" lang="en-US" sz="1700">
                <a:solidFill>
                  <a:srgbClr val="0A0A23"/>
                </a:solidFill>
              </a:rPr>
              <a:t>for-of</a:t>
            </a:r>
            <a:r>
              <a:rPr lang="en-US" sz="1700">
                <a:solidFill>
                  <a:srgbClr val="0A0A23"/>
                </a:solidFill>
              </a:rPr>
              <a:t> statement loops through the values of an iterable object.</a:t>
            </a:r>
            <a:endParaRPr sz="1700">
              <a:solidFill>
                <a:srgbClr val="0A0A23"/>
              </a:solidFill>
            </a:endParaRPr>
          </a:p>
          <a:p>
            <a:pPr indent="0" lvl="0" marL="0" rtl="0" algn="l">
              <a:lnSpc>
                <a:spcPct val="115000"/>
              </a:lnSpc>
              <a:spcBef>
                <a:spcPts val="2500"/>
              </a:spcBef>
              <a:spcAft>
                <a:spcPts val="0"/>
              </a:spcAft>
              <a:buNone/>
            </a:pPr>
            <a:r>
              <a:rPr lang="en-US" sz="1700">
                <a:solidFill>
                  <a:srgbClr val="0A0A23"/>
                </a:solidFill>
              </a:rPr>
              <a:t>It lets you loop over iterable data structures such as Arrays, Strings, Maps, NodeLists, and more:</a:t>
            </a:r>
            <a:endParaRPr sz="1700">
              <a:solidFill>
                <a:srgbClr val="0A0A23"/>
              </a:solidFill>
            </a:endParaRPr>
          </a:p>
          <a:p>
            <a:pPr indent="0" lvl="0" marL="0" rtl="0" algn="l">
              <a:lnSpc>
                <a:spcPct val="115000"/>
              </a:lnSpc>
              <a:spcBef>
                <a:spcPts val="2500"/>
              </a:spcBef>
              <a:spcAft>
                <a:spcPts val="2500"/>
              </a:spcAft>
              <a:buNone/>
            </a:pPr>
            <a:r>
              <a:t/>
            </a:r>
            <a:endParaRPr sz="1700">
              <a:solidFill>
                <a:srgbClr val="0A0A23"/>
              </a:solidFill>
            </a:endParaRPr>
          </a:p>
        </p:txBody>
      </p:sp>
      <p:pic>
        <p:nvPicPr>
          <p:cNvPr id="166" name="Google Shape;166;p31"/>
          <p:cNvPicPr preferRelativeResize="0"/>
          <p:nvPr/>
        </p:nvPicPr>
        <p:blipFill>
          <a:blip r:embed="rId4">
            <a:alphaModFix/>
          </a:blip>
          <a:stretch>
            <a:fillRect/>
          </a:stretch>
        </p:blipFill>
        <p:spPr>
          <a:xfrm>
            <a:off x="893450" y="3584850"/>
            <a:ext cx="7191399" cy="234553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32"/>
          <p:cNvPicPr preferRelativeResize="0"/>
          <p:nvPr/>
        </p:nvPicPr>
        <p:blipFill>
          <a:blip r:embed="rId3">
            <a:alphaModFix/>
          </a:blip>
          <a:stretch>
            <a:fillRect/>
          </a:stretch>
        </p:blipFill>
        <p:spPr>
          <a:xfrm>
            <a:off x="10038195" y="6866870"/>
            <a:ext cx="413467" cy="422561"/>
          </a:xfrm>
          <a:prstGeom prst="rect">
            <a:avLst/>
          </a:prstGeom>
          <a:noFill/>
          <a:ln>
            <a:noFill/>
          </a:ln>
        </p:spPr>
      </p:pic>
      <p:sp>
        <p:nvSpPr>
          <p:cNvPr id="172" name="Google Shape;172;p32"/>
          <p:cNvSpPr txBox="1"/>
          <p:nvPr>
            <p:ph type="title"/>
          </p:nvPr>
        </p:nvSpPr>
        <p:spPr>
          <a:xfrm>
            <a:off x="364525" y="162075"/>
            <a:ext cx="9964500" cy="749400"/>
          </a:xfrm>
          <a:prstGeom prst="rect">
            <a:avLst/>
          </a:prstGeom>
        </p:spPr>
        <p:txBody>
          <a:bodyPr anchorCtr="0" anchor="t" bIns="117375" lIns="117375" spcFirstLastPara="1" rIns="117375" wrap="square" tIns="117375">
            <a:noAutofit/>
          </a:bodyPr>
          <a:lstStyle/>
          <a:p>
            <a:pPr indent="0" lvl="0" marL="0" rtl="0" algn="l">
              <a:spcBef>
                <a:spcPts val="0"/>
              </a:spcBef>
              <a:spcAft>
                <a:spcPts val="0"/>
              </a:spcAft>
              <a:buSzPts val="6700"/>
              <a:buNone/>
            </a:pPr>
            <a:r>
              <a:rPr lang="en-US" sz="4200">
                <a:solidFill>
                  <a:srgbClr val="EA5B25"/>
                </a:solidFill>
              </a:rPr>
              <a:t>Recap - For-in loop</a:t>
            </a:r>
            <a:endParaRPr sz="4200">
              <a:solidFill>
                <a:srgbClr val="EA5B25"/>
              </a:solidFill>
            </a:endParaRPr>
          </a:p>
        </p:txBody>
      </p:sp>
      <p:sp>
        <p:nvSpPr>
          <p:cNvPr id="173" name="Google Shape;173;p32"/>
          <p:cNvSpPr txBox="1"/>
          <p:nvPr/>
        </p:nvSpPr>
        <p:spPr>
          <a:xfrm>
            <a:off x="984288" y="1329675"/>
            <a:ext cx="8186700" cy="2594400"/>
          </a:xfrm>
          <a:prstGeom prst="rect">
            <a:avLst/>
          </a:prstGeom>
          <a:noFill/>
          <a:ln>
            <a:noFill/>
          </a:ln>
        </p:spPr>
        <p:txBody>
          <a:bodyPr anchorCtr="0" anchor="t" bIns="92475" lIns="92475" spcFirstLastPara="1" rIns="92475" wrap="square" tIns="92475">
            <a:spAutoFit/>
          </a:bodyPr>
          <a:lstStyle/>
          <a:p>
            <a:pPr indent="0" lvl="0" marL="0" rtl="0" algn="l">
              <a:lnSpc>
                <a:spcPct val="115000"/>
              </a:lnSpc>
              <a:spcBef>
                <a:spcPts val="0"/>
              </a:spcBef>
              <a:spcAft>
                <a:spcPts val="0"/>
              </a:spcAft>
              <a:buNone/>
            </a:pPr>
            <a:r>
              <a:rPr lang="en-US" sz="1700">
                <a:solidFill>
                  <a:srgbClr val="0A0A23"/>
                </a:solidFill>
              </a:rPr>
              <a:t>The JavaScript for in statement loops through the properties of an Object:</a:t>
            </a:r>
            <a:endParaRPr sz="1700">
              <a:solidFill>
                <a:srgbClr val="0A0A23"/>
              </a:solidFill>
            </a:endParaRPr>
          </a:p>
          <a:p>
            <a:pPr indent="-349250" lvl="0" marL="469900" rtl="0" algn="l">
              <a:lnSpc>
                <a:spcPct val="115000"/>
              </a:lnSpc>
              <a:spcBef>
                <a:spcPts val="2500"/>
              </a:spcBef>
              <a:spcAft>
                <a:spcPts val="0"/>
              </a:spcAft>
              <a:buClr>
                <a:srgbClr val="0A0A23"/>
              </a:buClr>
              <a:buSzPts val="1700"/>
              <a:buChar char="●"/>
            </a:pPr>
            <a:r>
              <a:rPr lang="en-US" sz="1700">
                <a:solidFill>
                  <a:srgbClr val="0A0A23"/>
                </a:solidFill>
              </a:rPr>
              <a:t>The for in loop iterates over a person object</a:t>
            </a:r>
            <a:endParaRPr sz="1700">
              <a:solidFill>
                <a:srgbClr val="0A0A23"/>
              </a:solidFill>
            </a:endParaRPr>
          </a:p>
          <a:p>
            <a:pPr indent="-349250" lvl="0" marL="469900" rtl="0" algn="l">
              <a:lnSpc>
                <a:spcPct val="115000"/>
              </a:lnSpc>
              <a:spcBef>
                <a:spcPts val="0"/>
              </a:spcBef>
              <a:spcAft>
                <a:spcPts val="0"/>
              </a:spcAft>
              <a:buClr>
                <a:srgbClr val="0A0A23"/>
              </a:buClr>
              <a:buSzPts val="1700"/>
              <a:buChar char="●"/>
            </a:pPr>
            <a:r>
              <a:rPr lang="en-US" sz="1700">
                <a:solidFill>
                  <a:srgbClr val="0A0A23"/>
                </a:solidFill>
              </a:rPr>
              <a:t> Each iteration returns a key (x)</a:t>
            </a:r>
            <a:endParaRPr sz="1700">
              <a:solidFill>
                <a:srgbClr val="0A0A23"/>
              </a:solidFill>
            </a:endParaRPr>
          </a:p>
          <a:p>
            <a:pPr indent="-349250" lvl="0" marL="469900" rtl="0" algn="l">
              <a:lnSpc>
                <a:spcPct val="115000"/>
              </a:lnSpc>
              <a:spcBef>
                <a:spcPts val="0"/>
              </a:spcBef>
              <a:spcAft>
                <a:spcPts val="0"/>
              </a:spcAft>
              <a:buClr>
                <a:srgbClr val="0A0A23"/>
              </a:buClr>
              <a:buSzPts val="1700"/>
              <a:buChar char="●"/>
            </a:pPr>
            <a:r>
              <a:rPr lang="en-US" sz="1700">
                <a:solidFill>
                  <a:srgbClr val="0A0A23"/>
                </a:solidFill>
              </a:rPr>
              <a:t>The key is used to access the value of the key</a:t>
            </a:r>
            <a:endParaRPr sz="1700">
              <a:solidFill>
                <a:srgbClr val="0A0A23"/>
              </a:solidFill>
            </a:endParaRPr>
          </a:p>
          <a:p>
            <a:pPr indent="-349250" lvl="0" marL="469900" rtl="0" algn="l">
              <a:lnSpc>
                <a:spcPct val="115000"/>
              </a:lnSpc>
              <a:spcBef>
                <a:spcPts val="0"/>
              </a:spcBef>
              <a:spcAft>
                <a:spcPts val="0"/>
              </a:spcAft>
              <a:buClr>
                <a:srgbClr val="0A0A23"/>
              </a:buClr>
              <a:buSzPts val="1700"/>
              <a:buChar char="●"/>
            </a:pPr>
            <a:r>
              <a:rPr lang="en-US" sz="1700">
                <a:solidFill>
                  <a:srgbClr val="0A0A23"/>
                </a:solidFill>
              </a:rPr>
              <a:t>The value of the key is person[x]</a:t>
            </a:r>
            <a:endParaRPr sz="1700">
              <a:solidFill>
                <a:srgbClr val="0A0A23"/>
              </a:solidFill>
            </a:endParaRPr>
          </a:p>
          <a:p>
            <a:pPr indent="0" lvl="0" marL="0" rtl="0" algn="l">
              <a:lnSpc>
                <a:spcPct val="115000"/>
              </a:lnSpc>
              <a:spcBef>
                <a:spcPts val="2500"/>
              </a:spcBef>
              <a:spcAft>
                <a:spcPts val="2500"/>
              </a:spcAft>
              <a:buNone/>
            </a:pPr>
            <a:r>
              <a:t/>
            </a:r>
            <a:endParaRPr sz="1700">
              <a:solidFill>
                <a:srgbClr val="0A0A23"/>
              </a:solidFill>
            </a:endParaRPr>
          </a:p>
        </p:txBody>
      </p:sp>
      <p:pic>
        <p:nvPicPr>
          <p:cNvPr id="174" name="Google Shape;174;p32"/>
          <p:cNvPicPr preferRelativeResize="0"/>
          <p:nvPr/>
        </p:nvPicPr>
        <p:blipFill>
          <a:blip r:embed="rId4">
            <a:alphaModFix/>
          </a:blip>
          <a:stretch>
            <a:fillRect/>
          </a:stretch>
        </p:blipFill>
        <p:spPr>
          <a:xfrm>
            <a:off x="3445475" y="3485250"/>
            <a:ext cx="3026782" cy="269180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33"/>
          <p:cNvPicPr preferRelativeResize="0"/>
          <p:nvPr/>
        </p:nvPicPr>
        <p:blipFill>
          <a:blip r:embed="rId3">
            <a:alphaModFix/>
          </a:blip>
          <a:stretch>
            <a:fillRect/>
          </a:stretch>
        </p:blipFill>
        <p:spPr>
          <a:xfrm>
            <a:off x="10038195" y="6866870"/>
            <a:ext cx="519425" cy="530850"/>
          </a:xfrm>
          <a:prstGeom prst="rect">
            <a:avLst/>
          </a:prstGeom>
          <a:noFill/>
          <a:ln>
            <a:noFill/>
          </a:ln>
        </p:spPr>
      </p:pic>
      <p:sp>
        <p:nvSpPr>
          <p:cNvPr id="180" name="Google Shape;180;p33"/>
          <p:cNvSpPr txBox="1"/>
          <p:nvPr>
            <p:ph idx="4294967295" type="ctrTitle"/>
          </p:nvPr>
        </p:nvSpPr>
        <p:spPr>
          <a:xfrm>
            <a:off x="364525" y="162075"/>
            <a:ext cx="9964500" cy="749400"/>
          </a:xfrm>
          <a:prstGeom prst="rect">
            <a:avLst/>
          </a:prstGeom>
        </p:spPr>
        <p:txBody>
          <a:bodyPr anchorCtr="0" anchor="t" bIns="116050" lIns="116050" spcFirstLastPara="1" rIns="116050" wrap="square" tIns="116050">
            <a:noAutofit/>
          </a:bodyPr>
          <a:lstStyle/>
          <a:p>
            <a:pPr indent="0" lvl="0" marL="0" rtl="0" algn="l">
              <a:spcBef>
                <a:spcPts val="0"/>
              </a:spcBef>
              <a:spcAft>
                <a:spcPts val="0"/>
              </a:spcAft>
              <a:buSzPts val="6600"/>
              <a:buNone/>
            </a:pPr>
            <a:r>
              <a:rPr lang="en-US" sz="4200">
                <a:solidFill>
                  <a:srgbClr val="EA5B25"/>
                </a:solidFill>
              </a:rPr>
              <a:t>Objects</a:t>
            </a:r>
            <a:endParaRPr sz="4200">
              <a:solidFill>
                <a:srgbClr val="EA5B25"/>
              </a:solidFill>
            </a:endParaRPr>
          </a:p>
        </p:txBody>
      </p:sp>
      <p:sp>
        <p:nvSpPr>
          <p:cNvPr id="181" name="Google Shape;181;p33"/>
          <p:cNvSpPr txBox="1"/>
          <p:nvPr/>
        </p:nvSpPr>
        <p:spPr>
          <a:xfrm>
            <a:off x="1253425" y="1188225"/>
            <a:ext cx="8186700" cy="405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650">
                <a:solidFill>
                  <a:srgbClr val="0A0A23"/>
                </a:solidFill>
              </a:rPr>
              <a:t>An object is a collection of properties, and this properties consist of a name (or key) and a value pair. </a:t>
            </a:r>
            <a:endParaRPr sz="1650">
              <a:solidFill>
                <a:srgbClr val="0A0A23"/>
              </a:solidFill>
            </a:endParaRPr>
          </a:p>
          <a:p>
            <a:pPr indent="0" lvl="0" marL="0" rtl="0" algn="l">
              <a:lnSpc>
                <a:spcPct val="115000"/>
              </a:lnSpc>
              <a:spcBef>
                <a:spcPts val="2500"/>
              </a:spcBef>
              <a:spcAft>
                <a:spcPts val="0"/>
              </a:spcAft>
              <a:buNone/>
            </a:pPr>
            <a:r>
              <a:rPr lang="en-US" sz="1650">
                <a:solidFill>
                  <a:srgbClr val="0A0A23"/>
                </a:solidFill>
              </a:rPr>
              <a:t>Objects in JavaScript, just as in many other programming languages, can be compared to objects in real life.</a:t>
            </a:r>
            <a:endParaRPr sz="1650">
              <a:solidFill>
                <a:srgbClr val="0A0A23"/>
              </a:solidFill>
            </a:endParaRPr>
          </a:p>
          <a:p>
            <a:pPr indent="0" lvl="0" marL="0" rtl="0" algn="l">
              <a:lnSpc>
                <a:spcPct val="115000"/>
              </a:lnSpc>
              <a:spcBef>
                <a:spcPts val="2500"/>
              </a:spcBef>
              <a:spcAft>
                <a:spcPts val="0"/>
              </a:spcAft>
              <a:buNone/>
            </a:pPr>
            <a:r>
              <a:rPr lang="en-US" sz="1650">
                <a:solidFill>
                  <a:srgbClr val="0A0A23"/>
                </a:solidFill>
              </a:rPr>
              <a:t>Compare it with a cup, for example. A cup is an object, with properties. A cup has a color, a design, weight, a material it is made of, etc. The same way, JavaScript objects can have properties, which define their characteristics.</a:t>
            </a:r>
            <a:endParaRPr sz="1650">
              <a:solidFill>
                <a:srgbClr val="0A0A23"/>
              </a:solidFill>
            </a:endParaRPr>
          </a:p>
          <a:p>
            <a:pPr indent="0" lvl="0" marL="0" rtl="0" algn="l">
              <a:lnSpc>
                <a:spcPct val="115000"/>
              </a:lnSpc>
              <a:spcBef>
                <a:spcPts val="2500"/>
              </a:spcBef>
              <a:spcAft>
                <a:spcPts val="0"/>
              </a:spcAft>
              <a:buNone/>
            </a:pPr>
            <a:r>
              <a:t/>
            </a:r>
            <a:endParaRPr sz="1650">
              <a:solidFill>
                <a:srgbClr val="0A0A23"/>
              </a:solidFill>
            </a:endParaRPr>
          </a:p>
          <a:p>
            <a:pPr indent="0" lvl="0" marL="0" rtl="0" algn="l">
              <a:lnSpc>
                <a:spcPct val="115000"/>
              </a:lnSpc>
              <a:spcBef>
                <a:spcPts val="2500"/>
              </a:spcBef>
              <a:spcAft>
                <a:spcPts val="2500"/>
              </a:spcAft>
              <a:buNone/>
            </a:pPr>
            <a:r>
              <a:t/>
            </a:r>
            <a:endParaRPr sz="1650">
              <a:solidFill>
                <a:srgbClr val="0A0A23"/>
              </a:solidFill>
            </a:endParaRPr>
          </a:p>
        </p:txBody>
      </p:sp>
      <p:pic>
        <p:nvPicPr>
          <p:cNvPr id="182" name="Google Shape;182;p33"/>
          <p:cNvPicPr preferRelativeResize="0"/>
          <p:nvPr/>
        </p:nvPicPr>
        <p:blipFill>
          <a:blip r:embed="rId4">
            <a:alphaModFix/>
          </a:blip>
          <a:stretch>
            <a:fillRect/>
          </a:stretch>
        </p:blipFill>
        <p:spPr>
          <a:xfrm>
            <a:off x="3664088" y="4472700"/>
            <a:ext cx="3365226" cy="2005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34"/>
          <p:cNvPicPr preferRelativeResize="0"/>
          <p:nvPr/>
        </p:nvPicPr>
        <p:blipFill>
          <a:blip r:embed="rId3">
            <a:alphaModFix/>
          </a:blip>
          <a:stretch>
            <a:fillRect/>
          </a:stretch>
        </p:blipFill>
        <p:spPr>
          <a:xfrm>
            <a:off x="10038195" y="6866870"/>
            <a:ext cx="519425" cy="530850"/>
          </a:xfrm>
          <a:prstGeom prst="rect">
            <a:avLst/>
          </a:prstGeom>
          <a:noFill/>
          <a:ln>
            <a:noFill/>
          </a:ln>
        </p:spPr>
      </p:pic>
      <p:sp>
        <p:nvSpPr>
          <p:cNvPr id="188" name="Google Shape;188;p34"/>
          <p:cNvSpPr txBox="1"/>
          <p:nvPr>
            <p:ph idx="4294967295" type="ctrTitle"/>
          </p:nvPr>
        </p:nvSpPr>
        <p:spPr>
          <a:xfrm>
            <a:off x="364525" y="162075"/>
            <a:ext cx="9964500" cy="749400"/>
          </a:xfrm>
          <a:prstGeom prst="rect">
            <a:avLst/>
          </a:prstGeom>
        </p:spPr>
        <p:txBody>
          <a:bodyPr anchorCtr="0" anchor="t" bIns="116050" lIns="116050" spcFirstLastPara="1" rIns="116050" wrap="square" tIns="116050">
            <a:noAutofit/>
          </a:bodyPr>
          <a:lstStyle/>
          <a:p>
            <a:pPr indent="0" lvl="0" marL="0" rtl="0" algn="l">
              <a:spcBef>
                <a:spcPts val="0"/>
              </a:spcBef>
              <a:spcAft>
                <a:spcPts val="0"/>
              </a:spcAft>
              <a:buSzPts val="6600"/>
              <a:buNone/>
            </a:pPr>
            <a:r>
              <a:rPr lang="en-US" sz="4200">
                <a:solidFill>
                  <a:srgbClr val="EA5B25"/>
                </a:solidFill>
              </a:rPr>
              <a:t>Object Properties</a:t>
            </a:r>
            <a:endParaRPr sz="4200">
              <a:solidFill>
                <a:srgbClr val="EA5B25"/>
              </a:solidFill>
            </a:endParaRPr>
          </a:p>
        </p:txBody>
      </p:sp>
      <p:sp>
        <p:nvSpPr>
          <p:cNvPr id="189" name="Google Shape;189;p34"/>
          <p:cNvSpPr txBox="1"/>
          <p:nvPr/>
        </p:nvSpPr>
        <p:spPr>
          <a:xfrm>
            <a:off x="1253425" y="1188225"/>
            <a:ext cx="8186700" cy="43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2500"/>
              </a:spcAft>
              <a:buNone/>
            </a:pPr>
            <a:r>
              <a:rPr lang="en-US" sz="1650">
                <a:solidFill>
                  <a:srgbClr val="0A0A23"/>
                </a:solidFill>
              </a:rPr>
              <a:t>Object properties can be both primitive values, other objects, and functions.</a:t>
            </a:r>
            <a:endParaRPr sz="1650">
              <a:solidFill>
                <a:srgbClr val="0A0A23"/>
              </a:solidFill>
            </a:endParaRPr>
          </a:p>
        </p:txBody>
      </p:sp>
      <p:pic>
        <p:nvPicPr>
          <p:cNvPr id="190" name="Google Shape;190;p34"/>
          <p:cNvPicPr preferRelativeResize="0"/>
          <p:nvPr/>
        </p:nvPicPr>
        <p:blipFill>
          <a:blip r:embed="rId4">
            <a:alphaModFix/>
          </a:blip>
          <a:stretch>
            <a:fillRect/>
          </a:stretch>
        </p:blipFill>
        <p:spPr>
          <a:xfrm>
            <a:off x="2240212" y="2317000"/>
            <a:ext cx="6213124" cy="4549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35"/>
          <p:cNvPicPr preferRelativeResize="0"/>
          <p:nvPr/>
        </p:nvPicPr>
        <p:blipFill>
          <a:blip r:embed="rId3">
            <a:alphaModFix/>
          </a:blip>
          <a:stretch>
            <a:fillRect/>
          </a:stretch>
        </p:blipFill>
        <p:spPr>
          <a:xfrm>
            <a:off x="10038195" y="6866870"/>
            <a:ext cx="519425" cy="530850"/>
          </a:xfrm>
          <a:prstGeom prst="rect">
            <a:avLst/>
          </a:prstGeom>
          <a:noFill/>
          <a:ln>
            <a:noFill/>
          </a:ln>
        </p:spPr>
      </p:pic>
      <p:sp>
        <p:nvSpPr>
          <p:cNvPr id="196" name="Google Shape;196;p35"/>
          <p:cNvSpPr txBox="1"/>
          <p:nvPr>
            <p:ph idx="4294967295" type="ctrTitle"/>
          </p:nvPr>
        </p:nvSpPr>
        <p:spPr>
          <a:xfrm>
            <a:off x="364525" y="162075"/>
            <a:ext cx="9964500" cy="749400"/>
          </a:xfrm>
          <a:prstGeom prst="rect">
            <a:avLst/>
          </a:prstGeom>
        </p:spPr>
        <p:txBody>
          <a:bodyPr anchorCtr="0" anchor="t" bIns="116050" lIns="116050" spcFirstLastPara="1" rIns="116050" wrap="square" tIns="116050">
            <a:noAutofit/>
          </a:bodyPr>
          <a:lstStyle/>
          <a:p>
            <a:pPr indent="0" lvl="0" marL="0" rtl="0" algn="l">
              <a:spcBef>
                <a:spcPts val="0"/>
              </a:spcBef>
              <a:spcAft>
                <a:spcPts val="0"/>
              </a:spcAft>
              <a:buSzPts val="6600"/>
              <a:buNone/>
            </a:pPr>
            <a:r>
              <a:rPr lang="en-US" sz="4200">
                <a:solidFill>
                  <a:srgbClr val="EA5B25"/>
                </a:solidFill>
              </a:rPr>
              <a:t>Object Methods</a:t>
            </a:r>
            <a:endParaRPr sz="4200">
              <a:solidFill>
                <a:srgbClr val="EA5B25"/>
              </a:solidFill>
            </a:endParaRPr>
          </a:p>
        </p:txBody>
      </p:sp>
      <p:sp>
        <p:nvSpPr>
          <p:cNvPr id="197" name="Google Shape;197;p35"/>
          <p:cNvSpPr txBox="1"/>
          <p:nvPr/>
        </p:nvSpPr>
        <p:spPr>
          <a:xfrm>
            <a:off x="1070413" y="1211300"/>
            <a:ext cx="8186700" cy="43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2500"/>
              </a:spcAft>
              <a:buNone/>
            </a:pPr>
            <a:r>
              <a:rPr lang="en-US" sz="1650">
                <a:solidFill>
                  <a:srgbClr val="0A0A23"/>
                </a:solidFill>
              </a:rPr>
              <a:t>Whenever a property’s value is a function, the property is known as a method.</a:t>
            </a:r>
            <a:endParaRPr sz="1650">
              <a:solidFill>
                <a:srgbClr val="0A0A23"/>
              </a:solidFill>
            </a:endParaRPr>
          </a:p>
        </p:txBody>
      </p:sp>
      <p:pic>
        <p:nvPicPr>
          <p:cNvPr id="198" name="Google Shape;198;p35"/>
          <p:cNvPicPr preferRelativeResize="0"/>
          <p:nvPr/>
        </p:nvPicPr>
        <p:blipFill>
          <a:blip r:embed="rId4">
            <a:alphaModFix/>
          </a:blip>
          <a:stretch>
            <a:fillRect/>
          </a:stretch>
        </p:blipFill>
        <p:spPr>
          <a:xfrm>
            <a:off x="173552" y="1211290"/>
            <a:ext cx="5417649" cy="3967325"/>
          </a:xfrm>
          <a:prstGeom prst="rect">
            <a:avLst/>
          </a:prstGeom>
          <a:noFill/>
          <a:ln>
            <a:noFill/>
          </a:ln>
        </p:spPr>
      </p:pic>
      <p:pic>
        <p:nvPicPr>
          <p:cNvPr id="199" name="Google Shape;199;p35"/>
          <p:cNvPicPr preferRelativeResize="0"/>
          <p:nvPr/>
        </p:nvPicPr>
        <p:blipFill>
          <a:blip r:embed="rId5">
            <a:alphaModFix/>
          </a:blip>
          <a:stretch>
            <a:fillRect/>
          </a:stretch>
        </p:blipFill>
        <p:spPr>
          <a:xfrm>
            <a:off x="5327884" y="675050"/>
            <a:ext cx="5229741" cy="4607950"/>
          </a:xfrm>
          <a:prstGeom prst="rect">
            <a:avLst/>
          </a:prstGeom>
          <a:noFill/>
          <a:ln>
            <a:noFill/>
          </a:ln>
        </p:spPr>
      </p:pic>
      <p:pic>
        <p:nvPicPr>
          <p:cNvPr id="200" name="Google Shape;200;p35"/>
          <p:cNvPicPr preferRelativeResize="0"/>
          <p:nvPr/>
        </p:nvPicPr>
        <p:blipFill>
          <a:blip r:embed="rId6">
            <a:alphaModFix/>
          </a:blip>
          <a:stretch>
            <a:fillRect/>
          </a:stretch>
        </p:blipFill>
        <p:spPr>
          <a:xfrm>
            <a:off x="1107814" y="5283000"/>
            <a:ext cx="8111925" cy="2114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36"/>
          <p:cNvPicPr preferRelativeResize="0"/>
          <p:nvPr/>
        </p:nvPicPr>
        <p:blipFill>
          <a:blip r:embed="rId3">
            <a:alphaModFix/>
          </a:blip>
          <a:stretch>
            <a:fillRect/>
          </a:stretch>
        </p:blipFill>
        <p:spPr>
          <a:xfrm>
            <a:off x="10038195" y="6866870"/>
            <a:ext cx="519425" cy="530850"/>
          </a:xfrm>
          <a:prstGeom prst="rect">
            <a:avLst/>
          </a:prstGeom>
          <a:noFill/>
          <a:ln>
            <a:noFill/>
          </a:ln>
        </p:spPr>
      </p:pic>
      <p:sp>
        <p:nvSpPr>
          <p:cNvPr id="206" name="Google Shape;206;p36"/>
          <p:cNvSpPr txBox="1"/>
          <p:nvPr>
            <p:ph idx="4294967295" type="ctrTitle"/>
          </p:nvPr>
        </p:nvSpPr>
        <p:spPr>
          <a:xfrm>
            <a:off x="364525" y="162075"/>
            <a:ext cx="9964500" cy="749400"/>
          </a:xfrm>
          <a:prstGeom prst="rect">
            <a:avLst/>
          </a:prstGeom>
        </p:spPr>
        <p:txBody>
          <a:bodyPr anchorCtr="0" anchor="t" bIns="116050" lIns="116050" spcFirstLastPara="1" rIns="116050" wrap="square" tIns="116050">
            <a:noAutofit/>
          </a:bodyPr>
          <a:lstStyle/>
          <a:p>
            <a:pPr indent="0" lvl="0" marL="0" rtl="0" algn="l">
              <a:spcBef>
                <a:spcPts val="0"/>
              </a:spcBef>
              <a:spcAft>
                <a:spcPts val="0"/>
              </a:spcAft>
              <a:buSzPts val="6600"/>
              <a:buNone/>
            </a:pPr>
            <a:r>
              <a:rPr lang="en-US" sz="4200">
                <a:solidFill>
                  <a:srgbClr val="EA5B25"/>
                </a:solidFill>
              </a:rPr>
              <a:t>How to create an object?</a:t>
            </a:r>
            <a:endParaRPr sz="4200">
              <a:solidFill>
                <a:srgbClr val="EA5B25"/>
              </a:solidFill>
            </a:endParaRPr>
          </a:p>
        </p:txBody>
      </p:sp>
      <p:sp>
        <p:nvSpPr>
          <p:cNvPr id="207" name="Google Shape;207;p36"/>
          <p:cNvSpPr txBox="1"/>
          <p:nvPr/>
        </p:nvSpPr>
        <p:spPr>
          <a:xfrm>
            <a:off x="1070413" y="1491150"/>
            <a:ext cx="8186700" cy="134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650">
                <a:solidFill>
                  <a:srgbClr val="0A0A23"/>
                </a:solidFill>
              </a:rPr>
              <a:t>There are different ways to create new objects, we are going to take a look at the 2 most common ways</a:t>
            </a:r>
            <a:endParaRPr sz="1650">
              <a:solidFill>
                <a:srgbClr val="0A0A23"/>
              </a:solidFill>
            </a:endParaRPr>
          </a:p>
          <a:p>
            <a:pPr indent="-333375" lvl="0" marL="457200" rtl="0" algn="l">
              <a:lnSpc>
                <a:spcPct val="115000"/>
              </a:lnSpc>
              <a:spcBef>
                <a:spcPts val="2500"/>
              </a:spcBef>
              <a:spcAft>
                <a:spcPts val="0"/>
              </a:spcAft>
              <a:buClr>
                <a:srgbClr val="0A0A23"/>
              </a:buClr>
              <a:buSzPts val="1650"/>
              <a:buAutoNum type="arabicPeriod"/>
            </a:pPr>
            <a:r>
              <a:rPr lang="en-US" sz="1650">
                <a:solidFill>
                  <a:srgbClr val="0A0A23"/>
                </a:solidFill>
              </a:rPr>
              <a:t>Create a single object, using an object literal.</a:t>
            </a:r>
            <a:endParaRPr sz="1650">
              <a:solidFill>
                <a:srgbClr val="0A0A23"/>
              </a:solidFill>
            </a:endParaRPr>
          </a:p>
        </p:txBody>
      </p:sp>
      <p:pic>
        <p:nvPicPr>
          <p:cNvPr id="208" name="Google Shape;208;p36"/>
          <p:cNvPicPr preferRelativeResize="0"/>
          <p:nvPr/>
        </p:nvPicPr>
        <p:blipFill>
          <a:blip r:embed="rId4">
            <a:alphaModFix/>
          </a:blip>
          <a:stretch>
            <a:fillRect/>
          </a:stretch>
        </p:blipFill>
        <p:spPr>
          <a:xfrm>
            <a:off x="841125" y="3315400"/>
            <a:ext cx="4545000" cy="2875050"/>
          </a:xfrm>
          <a:prstGeom prst="rect">
            <a:avLst/>
          </a:prstGeom>
          <a:noFill/>
          <a:ln>
            <a:noFill/>
          </a:ln>
        </p:spPr>
      </p:pic>
      <p:pic>
        <p:nvPicPr>
          <p:cNvPr id="209" name="Google Shape;209;p36"/>
          <p:cNvPicPr preferRelativeResize="0"/>
          <p:nvPr/>
        </p:nvPicPr>
        <p:blipFill>
          <a:blip r:embed="rId5">
            <a:alphaModFix/>
          </a:blip>
          <a:stretch>
            <a:fillRect/>
          </a:stretch>
        </p:blipFill>
        <p:spPr>
          <a:xfrm>
            <a:off x="5555150" y="3669638"/>
            <a:ext cx="5002475" cy="216656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37"/>
          <p:cNvPicPr preferRelativeResize="0"/>
          <p:nvPr/>
        </p:nvPicPr>
        <p:blipFill>
          <a:blip r:embed="rId3">
            <a:alphaModFix/>
          </a:blip>
          <a:stretch>
            <a:fillRect/>
          </a:stretch>
        </p:blipFill>
        <p:spPr>
          <a:xfrm>
            <a:off x="10038195" y="6866870"/>
            <a:ext cx="519425" cy="530850"/>
          </a:xfrm>
          <a:prstGeom prst="rect">
            <a:avLst/>
          </a:prstGeom>
          <a:noFill/>
          <a:ln>
            <a:noFill/>
          </a:ln>
        </p:spPr>
      </p:pic>
      <p:sp>
        <p:nvSpPr>
          <p:cNvPr id="215" name="Google Shape;215;p37"/>
          <p:cNvSpPr txBox="1"/>
          <p:nvPr>
            <p:ph idx="4294967295" type="ctrTitle"/>
          </p:nvPr>
        </p:nvSpPr>
        <p:spPr>
          <a:xfrm>
            <a:off x="364525" y="162075"/>
            <a:ext cx="9964500" cy="749400"/>
          </a:xfrm>
          <a:prstGeom prst="rect">
            <a:avLst/>
          </a:prstGeom>
        </p:spPr>
        <p:txBody>
          <a:bodyPr anchorCtr="0" anchor="t" bIns="116050" lIns="116050" spcFirstLastPara="1" rIns="116050" wrap="square" tIns="116050">
            <a:noAutofit/>
          </a:bodyPr>
          <a:lstStyle/>
          <a:p>
            <a:pPr indent="0" lvl="0" marL="0" rtl="0" algn="l">
              <a:spcBef>
                <a:spcPts val="0"/>
              </a:spcBef>
              <a:spcAft>
                <a:spcPts val="0"/>
              </a:spcAft>
              <a:buSzPts val="6600"/>
              <a:buNone/>
            </a:pPr>
            <a:r>
              <a:rPr lang="en-US" sz="4200">
                <a:solidFill>
                  <a:srgbClr val="EA5B25"/>
                </a:solidFill>
              </a:rPr>
              <a:t>Deleting Properties</a:t>
            </a:r>
            <a:endParaRPr sz="4200">
              <a:solidFill>
                <a:srgbClr val="EA5B25"/>
              </a:solidFill>
            </a:endParaRPr>
          </a:p>
        </p:txBody>
      </p:sp>
      <p:pic>
        <p:nvPicPr>
          <p:cNvPr id="216" name="Google Shape;216;p37"/>
          <p:cNvPicPr preferRelativeResize="0"/>
          <p:nvPr/>
        </p:nvPicPr>
        <p:blipFill>
          <a:blip r:embed="rId4">
            <a:alphaModFix/>
          </a:blip>
          <a:stretch>
            <a:fillRect/>
          </a:stretch>
        </p:blipFill>
        <p:spPr>
          <a:xfrm>
            <a:off x="3067050" y="2509425"/>
            <a:ext cx="4559299" cy="2925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38"/>
          <p:cNvPicPr preferRelativeResize="0"/>
          <p:nvPr/>
        </p:nvPicPr>
        <p:blipFill>
          <a:blip r:embed="rId3">
            <a:alphaModFix/>
          </a:blip>
          <a:stretch>
            <a:fillRect/>
          </a:stretch>
        </p:blipFill>
        <p:spPr>
          <a:xfrm>
            <a:off x="10038195" y="6866870"/>
            <a:ext cx="519425" cy="530850"/>
          </a:xfrm>
          <a:prstGeom prst="rect">
            <a:avLst/>
          </a:prstGeom>
          <a:noFill/>
          <a:ln>
            <a:noFill/>
          </a:ln>
        </p:spPr>
      </p:pic>
      <p:sp>
        <p:nvSpPr>
          <p:cNvPr id="222" name="Google Shape;222;p38"/>
          <p:cNvSpPr txBox="1"/>
          <p:nvPr>
            <p:ph idx="4294967295" type="ctrTitle"/>
          </p:nvPr>
        </p:nvSpPr>
        <p:spPr>
          <a:xfrm>
            <a:off x="364525" y="162075"/>
            <a:ext cx="9964500" cy="749400"/>
          </a:xfrm>
          <a:prstGeom prst="rect">
            <a:avLst/>
          </a:prstGeom>
        </p:spPr>
        <p:txBody>
          <a:bodyPr anchorCtr="0" anchor="t" bIns="116050" lIns="116050" spcFirstLastPara="1" rIns="116050" wrap="square" tIns="116050">
            <a:noAutofit/>
          </a:bodyPr>
          <a:lstStyle/>
          <a:p>
            <a:pPr indent="0" lvl="0" marL="0" rtl="0" algn="l">
              <a:spcBef>
                <a:spcPts val="0"/>
              </a:spcBef>
              <a:spcAft>
                <a:spcPts val="0"/>
              </a:spcAft>
              <a:buSzPts val="6600"/>
              <a:buNone/>
            </a:pPr>
            <a:r>
              <a:rPr lang="en-US" sz="4200">
                <a:solidFill>
                  <a:srgbClr val="EA5B25"/>
                </a:solidFill>
              </a:rPr>
              <a:t>How to access an object property</a:t>
            </a:r>
            <a:endParaRPr sz="4200">
              <a:solidFill>
                <a:srgbClr val="EA5B25"/>
              </a:solidFill>
            </a:endParaRPr>
          </a:p>
        </p:txBody>
      </p:sp>
      <p:sp>
        <p:nvSpPr>
          <p:cNvPr id="223" name="Google Shape;223;p38"/>
          <p:cNvSpPr txBox="1"/>
          <p:nvPr/>
        </p:nvSpPr>
        <p:spPr>
          <a:xfrm>
            <a:off x="1070413" y="1491150"/>
            <a:ext cx="8186700" cy="43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2500"/>
              </a:spcAft>
              <a:buNone/>
            </a:pPr>
            <a:r>
              <a:rPr lang="en-US" sz="1650">
                <a:solidFill>
                  <a:srgbClr val="0A0A23"/>
                </a:solidFill>
              </a:rPr>
              <a:t>The syntax for accessing the property of an object is:</a:t>
            </a:r>
            <a:endParaRPr sz="1650">
              <a:solidFill>
                <a:srgbClr val="0A0A23"/>
              </a:solidFill>
            </a:endParaRPr>
          </a:p>
        </p:txBody>
      </p:sp>
      <p:pic>
        <p:nvPicPr>
          <p:cNvPr id="224" name="Google Shape;224;p38"/>
          <p:cNvPicPr preferRelativeResize="0"/>
          <p:nvPr/>
        </p:nvPicPr>
        <p:blipFill>
          <a:blip r:embed="rId4">
            <a:alphaModFix/>
          </a:blip>
          <a:stretch>
            <a:fillRect/>
          </a:stretch>
        </p:blipFill>
        <p:spPr>
          <a:xfrm>
            <a:off x="1928277" y="2258575"/>
            <a:ext cx="4591134" cy="530850"/>
          </a:xfrm>
          <a:prstGeom prst="rect">
            <a:avLst/>
          </a:prstGeom>
          <a:noFill/>
          <a:ln>
            <a:noFill/>
          </a:ln>
        </p:spPr>
      </p:pic>
      <p:sp>
        <p:nvSpPr>
          <p:cNvPr id="225" name="Google Shape;225;p38"/>
          <p:cNvSpPr txBox="1"/>
          <p:nvPr/>
        </p:nvSpPr>
        <p:spPr>
          <a:xfrm>
            <a:off x="198488" y="3094438"/>
            <a:ext cx="8186700" cy="438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2500"/>
              </a:spcAft>
              <a:buNone/>
            </a:pPr>
            <a:r>
              <a:rPr lang="en-US" sz="1650">
                <a:solidFill>
                  <a:srgbClr val="0A0A23"/>
                </a:solidFill>
              </a:rPr>
              <a:t>OR</a:t>
            </a:r>
            <a:endParaRPr sz="1650">
              <a:solidFill>
                <a:srgbClr val="0A0A23"/>
              </a:solidFill>
            </a:endParaRPr>
          </a:p>
        </p:txBody>
      </p:sp>
      <p:pic>
        <p:nvPicPr>
          <p:cNvPr id="226" name="Google Shape;226;p38"/>
          <p:cNvPicPr preferRelativeResize="0"/>
          <p:nvPr/>
        </p:nvPicPr>
        <p:blipFill>
          <a:blip r:embed="rId5">
            <a:alphaModFix/>
          </a:blip>
          <a:stretch>
            <a:fillRect/>
          </a:stretch>
        </p:blipFill>
        <p:spPr>
          <a:xfrm>
            <a:off x="1928279" y="3838050"/>
            <a:ext cx="4727134" cy="438600"/>
          </a:xfrm>
          <a:prstGeom prst="rect">
            <a:avLst/>
          </a:prstGeom>
          <a:noFill/>
          <a:ln>
            <a:noFill/>
          </a:ln>
        </p:spPr>
      </p:pic>
      <p:sp>
        <p:nvSpPr>
          <p:cNvPr id="227" name="Google Shape;227;p38"/>
          <p:cNvSpPr txBox="1"/>
          <p:nvPr/>
        </p:nvSpPr>
        <p:spPr>
          <a:xfrm>
            <a:off x="198488" y="4581638"/>
            <a:ext cx="8186700" cy="438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2500"/>
              </a:spcAft>
              <a:buNone/>
            </a:pPr>
            <a:r>
              <a:rPr lang="en-US" sz="1650">
                <a:solidFill>
                  <a:srgbClr val="0A0A23"/>
                </a:solidFill>
              </a:rPr>
              <a:t>OR</a:t>
            </a:r>
            <a:endParaRPr sz="1650">
              <a:solidFill>
                <a:srgbClr val="0A0A23"/>
              </a:solidFill>
            </a:endParaRPr>
          </a:p>
        </p:txBody>
      </p:sp>
      <p:pic>
        <p:nvPicPr>
          <p:cNvPr id="228" name="Google Shape;228;p38"/>
          <p:cNvPicPr preferRelativeResize="0"/>
          <p:nvPr/>
        </p:nvPicPr>
        <p:blipFill>
          <a:blip r:embed="rId6">
            <a:alphaModFix/>
          </a:blip>
          <a:stretch>
            <a:fillRect/>
          </a:stretch>
        </p:blipFill>
        <p:spPr>
          <a:xfrm>
            <a:off x="1928286" y="5417895"/>
            <a:ext cx="5370227" cy="530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9"/>
          <p:cNvSpPr txBox="1"/>
          <p:nvPr/>
        </p:nvSpPr>
        <p:spPr>
          <a:xfrm>
            <a:off x="593280" y="1227960"/>
            <a:ext cx="9530700" cy="5850000"/>
          </a:xfrm>
          <a:prstGeom prst="rect">
            <a:avLst/>
          </a:prstGeom>
          <a:noFill/>
          <a:ln>
            <a:noFill/>
          </a:ln>
        </p:spPr>
        <p:txBody>
          <a:bodyPr anchorCtr="0" anchor="t" bIns="115900" lIns="115900" spcFirstLastPara="1" rIns="115900" wrap="square" tIns="115900">
            <a:noAutofit/>
          </a:bodyPr>
          <a:lstStyle/>
          <a:p>
            <a:pPr indent="0" lvl="0" marL="0" marR="0" rtl="0" algn="l">
              <a:lnSpc>
                <a:spcPct val="100000"/>
              </a:lnSpc>
              <a:spcBef>
                <a:spcPts val="0"/>
              </a:spcBef>
              <a:spcAft>
                <a:spcPts val="0"/>
              </a:spcAft>
              <a:buNone/>
            </a:pPr>
            <a:r>
              <a:rPr b="1" i="0" lang="en-US" sz="2400" u="none" cap="none" strike="noStrike">
                <a:solidFill>
                  <a:srgbClr val="53585F"/>
                </a:solidFill>
                <a:latin typeface="Arial"/>
                <a:ea typeface="Arial"/>
                <a:cs typeface="Arial"/>
                <a:sym typeface="Arial"/>
              </a:rPr>
              <a:t>&lt; </a:t>
            </a:r>
            <a:r>
              <a:rPr b="1" lang="en-US" sz="2400">
                <a:solidFill>
                  <a:srgbClr val="53585F"/>
                </a:solidFill>
              </a:rPr>
              <a:t>2</a:t>
            </a:r>
            <a:r>
              <a:rPr b="1" i="0" lang="en-US" sz="2400" u="none" cap="none" strike="noStrike">
                <a:solidFill>
                  <a:srgbClr val="53585F"/>
                </a:solidFill>
                <a:latin typeface="Arial"/>
                <a:ea typeface="Arial"/>
                <a:cs typeface="Arial"/>
                <a:sym typeface="Arial"/>
              </a:rPr>
              <a:t>0 minutes &gt;</a:t>
            </a:r>
            <a:endParaRPr b="1" i="0" sz="2400" u="none" cap="none" strike="noStrike">
              <a:solidFill>
                <a:srgbClr val="53585F"/>
              </a:solidFill>
              <a:latin typeface="Arial"/>
              <a:ea typeface="Arial"/>
              <a:cs typeface="Arial"/>
              <a:sym typeface="Arial"/>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br>
              <a:rPr lang="en-US" sz="1900"/>
            </a:br>
            <a:r>
              <a:rPr b="1" lang="en-US" sz="2300"/>
              <a:t>Intro</a:t>
            </a:r>
            <a:r>
              <a:rPr lang="en-US" sz="2300"/>
              <a:t>: Your family owns a restaurant and you want to create a website for it. In the next slide you can find a database of your family’s restaurant menu.</a:t>
            </a:r>
            <a:br>
              <a:rPr lang="en-US" sz="1900"/>
            </a:br>
            <a:endParaRPr sz="1900"/>
          </a:p>
          <a:p>
            <a:pPr indent="-374650" lvl="0" marL="457200" marR="0" rtl="0" algn="l">
              <a:lnSpc>
                <a:spcPct val="100000"/>
              </a:lnSpc>
              <a:spcBef>
                <a:spcPts val="0"/>
              </a:spcBef>
              <a:spcAft>
                <a:spcPts val="0"/>
              </a:spcAft>
              <a:buSzPts val="2300"/>
              <a:buAutoNum type="arabicPeriod"/>
            </a:pPr>
            <a:r>
              <a:rPr lang="en-US" sz="2300"/>
              <a:t>Transform the database from array of arrays to an array of </a:t>
            </a:r>
            <a:r>
              <a:rPr b="0" i="0" lang="en-US" sz="2300" u="none" cap="none" strike="noStrike">
                <a:solidFill>
                  <a:srgbClr val="000000"/>
                </a:solidFill>
                <a:latin typeface="Arial"/>
                <a:ea typeface="Arial"/>
                <a:cs typeface="Arial"/>
                <a:sym typeface="Arial"/>
              </a:rPr>
              <a:t>object</a:t>
            </a:r>
            <a:r>
              <a:rPr lang="en-US" sz="2300"/>
              <a:t>s, with a key-value pair for each of the properties.</a:t>
            </a:r>
            <a:br>
              <a:rPr lang="en-US" sz="2300"/>
            </a:br>
            <a:endParaRPr sz="2300"/>
          </a:p>
          <a:p>
            <a:pPr indent="-374650" lvl="0" marL="457200" marR="0" rtl="0" algn="l">
              <a:lnSpc>
                <a:spcPct val="100000"/>
              </a:lnSpc>
              <a:spcBef>
                <a:spcPts val="0"/>
              </a:spcBef>
              <a:spcAft>
                <a:spcPts val="0"/>
              </a:spcAft>
              <a:buSzPts val="2300"/>
              <a:buAutoNum type="arabicPeriod"/>
            </a:pPr>
            <a:r>
              <a:rPr lang="en-US" sz="2300"/>
              <a:t> Add a “method” to one of the new dishes that console logs “I am a dish of type: [typeOfDish] ”. For a vegetarian dish, the function will log something like: ‘I am a dish of type: vegetarian’</a:t>
            </a:r>
            <a:endParaRPr sz="2300"/>
          </a:p>
        </p:txBody>
      </p:sp>
      <p:sp>
        <p:nvSpPr>
          <p:cNvPr id="234" name="Google Shape;234;p39"/>
          <p:cNvSpPr txBox="1"/>
          <p:nvPr/>
        </p:nvSpPr>
        <p:spPr>
          <a:xfrm>
            <a:off x="593280" y="435240"/>
            <a:ext cx="9530700" cy="1094100"/>
          </a:xfrm>
          <a:prstGeom prst="rect">
            <a:avLst/>
          </a:prstGeom>
          <a:noFill/>
          <a:ln>
            <a:noFill/>
          </a:ln>
        </p:spPr>
        <p:txBody>
          <a:bodyPr anchorCtr="0" anchor="b" bIns="115900" lIns="115900" spcFirstLastPara="1" rIns="115900" wrap="square" tIns="115900">
            <a:noAutofit/>
          </a:bodyPr>
          <a:lstStyle/>
          <a:p>
            <a:pPr indent="0" lvl="0" marL="0" marR="0" rtl="0" algn="l">
              <a:lnSpc>
                <a:spcPct val="100000"/>
              </a:lnSpc>
              <a:spcBef>
                <a:spcPts val="0"/>
              </a:spcBef>
              <a:spcAft>
                <a:spcPts val="0"/>
              </a:spcAft>
              <a:buNone/>
            </a:pPr>
            <a:r>
              <a:rPr b="1" i="0" lang="en-US" sz="6000" u="none" cap="none" strike="noStrike">
                <a:solidFill>
                  <a:srgbClr val="000000"/>
                </a:solidFill>
                <a:latin typeface="Proxima Nova"/>
                <a:ea typeface="Proxima Nova"/>
                <a:cs typeface="Proxima Nova"/>
                <a:sym typeface="Proxima Nova"/>
              </a:rPr>
              <a:t>Exercise</a:t>
            </a:r>
            <a:endParaRPr b="0" i="0" sz="6000" u="none" cap="none" strike="noStrike">
              <a:solidFill>
                <a:srgbClr val="000000"/>
              </a:solidFill>
              <a:latin typeface="Arial"/>
              <a:ea typeface="Arial"/>
              <a:cs typeface="Arial"/>
              <a:sym typeface="Arial"/>
            </a:endParaRPr>
          </a:p>
        </p:txBody>
      </p:sp>
      <p:pic>
        <p:nvPicPr>
          <p:cNvPr id="235" name="Google Shape;235;p39"/>
          <p:cNvPicPr preferRelativeResize="0"/>
          <p:nvPr/>
        </p:nvPicPr>
        <p:blipFill>
          <a:blip r:embed="rId3">
            <a:alphaModFix/>
          </a:blip>
          <a:stretch>
            <a:fillRect/>
          </a:stretch>
        </p:blipFill>
        <p:spPr>
          <a:xfrm>
            <a:off x="10038195" y="6866870"/>
            <a:ext cx="519425" cy="530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0"/>
          <p:cNvSpPr txBox="1"/>
          <p:nvPr/>
        </p:nvSpPr>
        <p:spPr>
          <a:xfrm>
            <a:off x="593280" y="1227960"/>
            <a:ext cx="9530700" cy="5850000"/>
          </a:xfrm>
          <a:prstGeom prst="rect">
            <a:avLst/>
          </a:prstGeom>
          <a:noFill/>
          <a:ln>
            <a:noFill/>
          </a:ln>
        </p:spPr>
        <p:txBody>
          <a:bodyPr anchorCtr="0" anchor="t" bIns="115900" lIns="115900" spcFirstLastPara="1" rIns="115900" wrap="square" tIns="115900">
            <a:noAutofit/>
          </a:bodyPr>
          <a:lstStyle/>
          <a:p>
            <a:pPr indent="0" lvl="0" marL="0" marR="0" rtl="0" algn="l">
              <a:lnSpc>
                <a:spcPct val="100000"/>
              </a:lnSpc>
              <a:spcBef>
                <a:spcPts val="0"/>
              </a:spcBef>
              <a:spcAft>
                <a:spcPts val="0"/>
              </a:spcAft>
              <a:buNone/>
            </a:pPr>
            <a:r>
              <a:rPr b="1" i="0" lang="en-US" sz="2400" u="none" cap="none" strike="noStrike">
                <a:solidFill>
                  <a:srgbClr val="53585F"/>
                </a:solidFill>
                <a:latin typeface="Arial"/>
                <a:ea typeface="Arial"/>
                <a:cs typeface="Arial"/>
                <a:sym typeface="Arial"/>
              </a:rPr>
              <a:t>&lt; </a:t>
            </a:r>
            <a:r>
              <a:rPr b="1" lang="en-US" sz="2400">
                <a:solidFill>
                  <a:srgbClr val="53585F"/>
                </a:solidFill>
              </a:rPr>
              <a:t>2</a:t>
            </a:r>
            <a:r>
              <a:rPr b="1" i="0" lang="en-US" sz="2400" u="none" cap="none" strike="noStrike">
                <a:solidFill>
                  <a:srgbClr val="53585F"/>
                </a:solidFill>
                <a:latin typeface="Arial"/>
                <a:ea typeface="Arial"/>
                <a:cs typeface="Arial"/>
                <a:sym typeface="Arial"/>
              </a:rPr>
              <a:t>0 minutes &gt;</a:t>
            </a:r>
            <a:endParaRPr b="1" i="0" sz="2400" u="none" cap="none" strike="noStrike">
              <a:solidFill>
                <a:srgbClr val="53585F"/>
              </a:solidFill>
              <a:latin typeface="Arial"/>
              <a:ea typeface="Arial"/>
              <a:cs typeface="Arial"/>
              <a:sym typeface="Arial"/>
            </a:endParaRPr>
          </a:p>
          <a:p>
            <a:pPr indent="0" lvl="0" marL="0" marR="0" rtl="0" algn="l">
              <a:lnSpc>
                <a:spcPct val="100000"/>
              </a:lnSpc>
              <a:spcBef>
                <a:spcPts val="0"/>
              </a:spcBef>
              <a:spcAft>
                <a:spcPts val="0"/>
              </a:spcAft>
              <a:buNone/>
            </a:pPr>
            <a:r>
              <a:t/>
            </a:r>
            <a:endParaRPr/>
          </a:p>
          <a:p>
            <a:pPr indent="0" lvl="0" marL="914400" marR="0" rtl="0" algn="l">
              <a:lnSpc>
                <a:spcPct val="100000"/>
              </a:lnSpc>
              <a:spcBef>
                <a:spcPts val="0"/>
              </a:spcBef>
              <a:spcAft>
                <a:spcPts val="0"/>
              </a:spcAft>
              <a:buNone/>
            </a:pPr>
            <a:r>
              <a:t/>
            </a:r>
            <a:endParaRPr sz="2300"/>
          </a:p>
        </p:txBody>
      </p:sp>
      <p:sp>
        <p:nvSpPr>
          <p:cNvPr id="241" name="Google Shape;241;p40"/>
          <p:cNvSpPr txBox="1"/>
          <p:nvPr/>
        </p:nvSpPr>
        <p:spPr>
          <a:xfrm>
            <a:off x="593280" y="435240"/>
            <a:ext cx="9530700" cy="1094100"/>
          </a:xfrm>
          <a:prstGeom prst="rect">
            <a:avLst/>
          </a:prstGeom>
          <a:noFill/>
          <a:ln>
            <a:noFill/>
          </a:ln>
        </p:spPr>
        <p:txBody>
          <a:bodyPr anchorCtr="0" anchor="b" bIns="115900" lIns="115900" spcFirstLastPara="1" rIns="115900" wrap="square" tIns="115900">
            <a:noAutofit/>
          </a:bodyPr>
          <a:lstStyle/>
          <a:p>
            <a:pPr indent="0" lvl="0" marL="0" marR="0" rtl="0" algn="l">
              <a:lnSpc>
                <a:spcPct val="100000"/>
              </a:lnSpc>
              <a:spcBef>
                <a:spcPts val="0"/>
              </a:spcBef>
              <a:spcAft>
                <a:spcPts val="0"/>
              </a:spcAft>
              <a:buNone/>
            </a:pPr>
            <a:r>
              <a:rPr b="1" i="0" lang="en-US" sz="6000" u="none" cap="none" strike="noStrike">
                <a:solidFill>
                  <a:srgbClr val="000000"/>
                </a:solidFill>
                <a:latin typeface="Proxima Nova"/>
                <a:ea typeface="Proxima Nova"/>
                <a:cs typeface="Proxima Nova"/>
                <a:sym typeface="Proxima Nova"/>
              </a:rPr>
              <a:t>Exercise</a:t>
            </a:r>
            <a:endParaRPr b="0" i="0" sz="6000" u="none" cap="none" strike="noStrike">
              <a:solidFill>
                <a:srgbClr val="000000"/>
              </a:solidFill>
              <a:latin typeface="Arial"/>
              <a:ea typeface="Arial"/>
              <a:cs typeface="Arial"/>
              <a:sym typeface="Arial"/>
            </a:endParaRPr>
          </a:p>
        </p:txBody>
      </p:sp>
      <p:pic>
        <p:nvPicPr>
          <p:cNvPr id="242" name="Google Shape;242;p40"/>
          <p:cNvPicPr preferRelativeResize="0"/>
          <p:nvPr/>
        </p:nvPicPr>
        <p:blipFill>
          <a:blip r:embed="rId3">
            <a:alphaModFix/>
          </a:blip>
          <a:stretch>
            <a:fillRect/>
          </a:stretch>
        </p:blipFill>
        <p:spPr>
          <a:xfrm>
            <a:off x="10038195" y="6866870"/>
            <a:ext cx="519425" cy="530850"/>
          </a:xfrm>
          <a:prstGeom prst="rect">
            <a:avLst/>
          </a:prstGeom>
          <a:noFill/>
          <a:ln>
            <a:noFill/>
          </a:ln>
        </p:spPr>
      </p:pic>
      <p:pic>
        <p:nvPicPr>
          <p:cNvPr id="243" name="Google Shape;243;p40"/>
          <p:cNvPicPr preferRelativeResize="0"/>
          <p:nvPr/>
        </p:nvPicPr>
        <p:blipFill>
          <a:blip r:embed="rId4">
            <a:alphaModFix/>
          </a:blip>
          <a:stretch>
            <a:fillRect/>
          </a:stretch>
        </p:blipFill>
        <p:spPr>
          <a:xfrm>
            <a:off x="3426625" y="1748950"/>
            <a:ext cx="5727525" cy="50465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3"/>
          <p:cNvSpPr txBox="1"/>
          <p:nvPr>
            <p:ph type="ctrTitle"/>
          </p:nvPr>
        </p:nvSpPr>
        <p:spPr>
          <a:xfrm>
            <a:off x="364516" y="435195"/>
            <a:ext cx="9964500" cy="1094400"/>
          </a:xfrm>
          <a:prstGeom prst="rect">
            <a:avLst/>
          </a:prstGeom>
        </p:spPr>
        <p:txBody>
          <a:bodyPr anchorCtr="0" anchor="b" bIns="116050" lIns="116050" spcFirstLastPara="1" rIns="116050" wrap="square" tIns="116050">
            <a:noAutofit/>
          </a:bodyPr>
          <a:lstStyle/>
          <a:p>
            <a:pPr indent="0" lvl="0" marL="0" rtl="0" algn="ctr">
              <a:spcBef>
                <a:spcPts val="0"/>
              </a:spcBef>
              <a:spcAft>
                <a:spcPts val="0"/>
              </a:spcAft>
              <a:buSzPts val="6600"/>
              <a:buNone/>
            </a:pPr>
            <a:r>
              <a:rPr lang="en-US">
                <a:solidFill>
                  <a:srgbClr val="EA5B25"/>
                </a:solidFill>
              </a:rPr>
              <a:t>Agenda</a:t>
            </a:r>
            <a:endParaRPr>
              <a:solidFill>
                <a:srgbClr val="EA5B25"/>
              </a:solidFill>
            </a:endParaRPr>
          </a:p>
        </p:txBody>
      </p:sp>
      <p:sp>
        <p:nvSpPr>
          <p:cNvPr id="103" name="Google Shape;103;p23"/>
          <p:cNvSpPr txBox="1"/>
          <p:nvPr>
            <p:ph idx="1" type="subTitle"/>
          </p:nvPr>
        </p:nvSpPr>
        <p:spPr>
          <a:xfrm>
            <a:off x="593125" y="1753976"/>
            <a:ext cx="9964500" cy="5112900"/>
          </a:xfrm>
          <a:prstGeom prst="rect">
            <a:avLst/>
          </a:prstGeom>
          <a:noFill/>
          <a:ln>
            <a:noFill/>
          </a:ln>
        </p:spPr>
        <p:txBody>
          <a:bodyPr anchorCtr="0" anchor="t" bIns="116050" lIns="116050" spcFirstLastPara="1" rIns="116050" wrap="square" tIns="116050">
            <a:noAutofit/>
          </a:bodyPr>
          <a:lstStyle/>
          <a:p>
            <a:pPr indent="-419100" lvl="0" marL="628650" rtl="0" algn="l">
              <a:lnSpc>
                <a:spcPct val="150000"/>
              </a:lnSpc>
              <a:spcBef>
                <a:spcPts val="0"/>
              </a:spcBef>
              <a:spcAft>
                <a:spcPts val="0"/>
              </a:spcAft>
              <a:buSzPts val="3000"/>
              <a:buAutoNum type="arabicPeriod"/>
            </a:pPr>
            <a:r>
              <a:rPr lang="en-US" sz="3000">
                <a:solidFill>
                  <a:schemeClr val="dk1"/>
                </a:solidFill>
              </a:rPr>
              <a:t>Hand-in 2</a:t>
            </a:r>
            <a:endParaRPr sz="3000"/>
          </a:p>
          <a:p>
            <a:pPr indent="-419100" lvl="0" marL="628650" rtl="0" algn="l">
              <a:lnSpc>
                <a:spcPct val="150000"/>
              </a:lnSpc>
              <a:spcBef>
                <a:spcPts val="0"/>
              </a:spcBef>
              <a:spcAft>
                <a:spcPts val="0"/>
              </a:spcAft>
              <a:buSzPts val="3000"/>
              <a:buAutoNum type="arabicPeriod"/>
            </a:pPr>
            <a:r>
              <a:rPr lang="en-US" sz="3000"/>
              <a:t>Recap</a:t>
            </a:r>
            <a:endParaRPr sz="3000"/>
          </a:p>
          <a:p>
            <a:pPr indent="-533400" lvl="1" marL="914400" rtl="0" algn="l">
              <a:lnSpc>
                <a:spcPct val="150000"/>
              </a:lnSpc>
              <a:spcBef>
                <a:spcPts val="0"/>
              </a:spcBef>
              <a:spcAft>
                <a:spcPts val="0"/>
              </a:spcAft>
              <a:buSzPts val="3000"/>
              <a:buAutoNum type="alphaLcPeriod"/>
            </a:pPr>
            <a:r>
              <a:rPr lang="en-US" sz="3000"/>
              <a:t>Arrays</a:t>
            </a:r>
            <a:endParaRPr sz="3000"/>
          </a:p>
          <a:p>
            <a:pPr indent="-533400" lvl="1" marL="914400" rtl="0" algn="l">
              <a:lnSpc>
                <a:spcPct val="150000"/>
              </a:lnSpc>
              <a:spcBef>
                <a:spcPts val="0"/>
              </a:spcBef>
              <a:spcAft>
                <a:spcPts val="0"/>
              </a:spcAft>
              <a:buSzPts val="3000"/>
              <a:buAutoNum type="alphaLcPeriod"/>
            </a:pPr>
            <a:r>
              <a:rPr lang="en-US" sz="3000"/>
              <a:t>Loops</a:t>
            </a:r>
            <a:endParaRPr sz="3000"/>
          </a:p>
          <a:p>
            <a:pPr indent="-419100" lvl="0" marL="628650" rtl="0" algn="l">
              <a:lnSpc>
                <a:spcPct val="150000"/>
              </a:lnSpc>
              <a:spcBef>
                <a:spcPts val="0"/>
              </a:spcBef>
              <a:spcAft>
                <a:spcPts val="0"/>
              </a:spcAft>
              <a:buSzPts val="3000"/>
              <a:buFont typeface="Arial"/>
              <a:buAutoNum type="arabicPeriod"/>
            </a:pPr>
            <a:r>
              <a:rPr lang="en-US" sz="3000"/>
              <a:t>Objects</a:t>
            </a:r>
            <a:endParaRPr sz="3000"/>
          </a:p>
          <a:p>
            <a:pPr indent="-419100" lvl="0" marL="628650" rtl="0" algn="l">
              <a:lnSpc>
                <a:spcPct val="150000"/>
              </a:lnSpc>
              <a:spcBef>
                <a:spcPts val="0"/>
              </a:spcBef>
              <a:spcAft>
                <a:spcPts val="0"/>
              </a:spcAft>
              <a:buSzPts val="3000"/>
              <a:buAutoNum type="arabicPeriod"/>
            </a:pPr>
            <a:r>
              <a:rPr lang="en-US" sz="3000"/>
              <a:t>Introduction to Final Project</a:t>
            </a:r>
            <a:endParaRPr sz="3000"/>
          </a:p>
        </p:txBody>
      </p:sp>
      <p:pic>
        <p:nvPicPr>
          <p:cNvPr id="104" name="Google Shape;104;p23"/>
          <p:cNvPicPr preferRelativeResize="0"/>
          <p:nvPr/>
        </p:nvPicPr>
        <p:blipFill>
          <a:blip r:embed="rId3">
            <a:alphaModFix/>
          </a:blip>
          <a:stretch>
            <a:fillRect/>
          </a:stretch>
        </p:blipFill>
        <p:spPr>
          <a:xfrm>
            <a:off x="10038195" y="6866870"/>
            <a:ext cx="519425" cy="5308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1"/>
          <p:cNvSpPr txBox="1"/>
          <p:nvPr/>
        </p:nvSpPr>
        <p:spPr>
          <a:xfrm>
            <a:off x="1046880" y="31680"/>
            <a:ext cx="8599200" cy="1672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US" sz="6000" u="none" cap="none" strike="noStrike">
                <a:solidFill>
                  <a:srgbClr val="000000"/>
                </a:solidFill>
                <a:latin typeface="Proxima Nova"/>
                <a:ea typeface="Proxima Nova"/>
                <a:cs typeface="Proxima Nova"/>
                <a:sym typeface="Proxima Nova"/>
              </a:rPr>
              <a:t>Break</a:t>
            </a:r>
            <a:endParaRPr b="0" i="0" sz="6000" u="none" cap="none" strike="noStrike">
              <a:solidFill>
                <a:srgbClr val="000000"/>
              </a:solidFill>
              <a:latin typeface="Arial"/>
              <a:ea typeface="Arial"/>
              <a:cs typeface="Arial"/>
              <a:sym typeface="Arial"/>
            </a:endParaRPr>
          </a:p>
        </p:txBody>
      </p:sp>
      <p:sp>
        <p:nvSpPr>
          <p:cNvPr id="249" name="Google Shape;249;p41"/>
          <p:cNvSpPr txBox="1"/>
          <p:nvPr/>
        </p:nvSpPr>
        <p:spPr>
          <a:xfrm>
            <a:off x="593280" y="1753920"/>
            <a:ext cx="9530700" cy="5152200"/>
          </a:xfrm>
          <a:prstGeom prst="rect">
            <a:avLst/>
          </a:prstGeom>
          <a:noFill/>
          <a:ln>
            <a:noFill/>
          </a:ln>
        </p:spPr>
        <p:txBody>
          <a:bodyPr anchorCtr="0" anchor="t" bIns="115900" lIns="115900" spcFirstLastPara="1" rIns="115900" wrap="square" tIns="115900">
            <a:noAutofit/>
          </a:bodyPr>
          <a:lstStyle/>
          <a:p>
            <a:pPr indent="0" lvl="0" marL="0" marR="0" rtl="0" algn="l">
              <a:lnSpc>
                <a:spcPct val="100000"/>
              </a:lnSpc>
              <a:spcBef>
                <a:spcPts val="0"/>
              </a:spcBef>
              <a:spcAft>
                <a:spcPts val="0"/>
              </a:spcAft>
              <a:buNone/>
            </a:pPr>
            <a:r>
              <a:rPr b="0" i="0" lang="en-US" sz="3000" u="none" cap="none" strike="noStrike">
                <a:solidFill>
                  <a:srgbClr val="53585F"/>
                </a:solidFill>
                <a:latin typeface="Arial"/>
                <a:ea typeface="Arial"/>
                <a:cs typeface="Arial"/>
                <a:sym typeface="Arial"/>
              </a:rPr>
              <a:t>10-15 minutes to get up and relax</a:t>
            </a:r>
            <a:endParaRPr b="0" i="0" sz="3000" u="none" cap="none" strike="noStrike">
              <a:solidFill>
                <a:srgbClr val="000000"/>
              </a:solidFill>
              <a:latin typeface="Arial"/>
              <a:ea typeface="Arial"/>
              <a:cs typeface="Arial"/>
              <a:sym typeface="Arial"/>
            </a:endParaRPr>
          </a:p>
        </p:txBody>
      </p:sp>
      <p:pic>
        <p:nvPicPr>
          <p:cNvPr id="250" name="Google Shape;250;p41"/>
          <p:cNvPicPr preferRelativeResize="0"/>
          <p:nvPr/>
        </p:nvPicPr>
        <p:blipFill rotWithShape="1">
          <a:blip r:embed="rId3">
            <a:alphaModFix/>
          </a:blip>
          <a:srcRect b="0" l="0" r="0" t="0"/>
          <a:stretch/>
        </p:blipFill>
        <p:spPr>
          <a:xfrm>
            <a:off x="0" y="1404720"/>
            <a:ext cx="10693081" cy="642311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42"/>
          <p:cNvPicPr preferRelativeResize="0"/>
          <p:nvPr/>
        </p:nvPicPr>
        <p:blipFill>
          <a:blip r:embed="rId3">
            <a:alphaModFix/>
          </a:blip>
          <a:stretch>
            <a:fillRect/>
          </a:stretch>
        </p:blipFill>
        <p:spPr>
          <a:xfrm>
            <a:off x="10038195" y="6866870"/>
            <a:ext cx="413467" cy="422561"/>
          </a:xfrm>
          <a:prstGeom prst="rect">
            <a:avLst/>
          </a:prstGeom>
          <a:noFill/>
          <a:ln>
            <a:noFill/>
          </a:ln>
        </p:spPr>
      </p:pic>
      <p:sp>
        <p:nvSpPr>
          <p:cNvPr id="256" name="Google Shape;256;p42"/>
          <p:cNvSpPr txBox="1"/>
          <p:nvPr>
            <p:ph type="title"/>
          </p:nvPr>
        </p:nvSpPr>
        <p:spPr>
          <a:xfrm>
            <a:off x="364450" y="2399750"/>
            <a:ext cx="9964500" cy="749400"/>
          </a:xfrm>
          <a:prstGeom prst="rect">
            <a:avLst/>
          </a:prstGeom>
        </p:spPr>
        <p:txBody>
          <a:bodyPr anchorCtr="0" anchor="t" bIns="117375" lIns="117375" spcFirstLastPara="1" rIns="117375" wrap="square" tIns="117375">
            <a:noAutofit/>
          </a:bodyPr>
          <a:lstStyle/>
          <a:p>
            <a:pPr indent="0" lvl="0" marL="0" rtl="0" algn="ctr">
              <a:spcBef>
                <a:spcPts val="0"/>
              </a:spcBef>
              <a:spcAft>
                <a:spcPts val="0"/>
              </a:spcAft>
              <a:buSzPts val="6700"/>
              <a:buNone/>
            </a:pPr>
            <a:r>
              <a:rPr b="1" lang="en-US" sz="6700">
                <a:solidFill>
                  <a:schemeClr val="accent3"/>
                </a:solidFill>
                <a:latin typeface="Proxima Nova"/>
                <a:ea typeface="Proxima Nova"/>
                <a:cs typeface="Proxima Nova"/>
                <a:sym typeface="Proxima Nova"/>
              </a:rPr>
              <a:t>Let’s talk about our final project!</a:t>
            </a:r>
            <a:endParaRPr b="1" sz="6700">
              <a:solidFill>
                <a:schemeClr val="accent3"/>
              </a:solidFill>
              <a:latin typeface="Proxima Nova"/>
              <a:ea typeface="Proxima Nova"/>
              <a:cs typeface="Proxima Nova"/>
              <a:sym typeface="Proxima Nova"/>
            </a:endParaRPr>
          </a:p>
          <a:p>
            <a:pPr indent="0" lvl="0" marL="0" rtl="0" algn="l">
              <a:spcBef>
                <a:spcPts val="0"/>
              </a:spcBef>
              <a:spcAft>
                <a:spcPts val="0"/>
              </a:spcAft>
              <a:buSzPts val="6700"/>
              <a:buNone/>
            </a:pPr>
            <a:r>
              <a:t/>
            </a:r>
            <a:endParaRPr sz="4200">
              <a:solidFill>
                <a:srgbClr val="EA5B25"/>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43"/>
          <p:cNvPicPr preferRelativeResize="0"/>
          <p:nvPr/>
        </p:nvPicPr>
        <p:blipFill>
          <a:blip r:embed="rId3">
            <a:alphaModFix/>
          </a:blip>
          <a:stretch>
            <a:fillRect/>
          </a:stretch>
        </p:blipFill>
        <p:spPr>
          <a:xfrm>
            <a:off x="10038195" y="6866870"/>
            <a:ext cx="413467" cy="422561"/>
          </a:xfrm>
          <a:prstGeom prst="rect">
            <a:avLst/>
          </a:prstGeom>
          <a:noFill/>
          <a:ln>
            <a:noFill/>
          </a:ln>
        </p:spPr>
      </p:pic>
      <p:sp>
        <p:nvSpPr>
          <p:cNvPr id="262" name="Google Shape;262;p43"/>
          <p:cNvSpPr txBox="1"/>
          <p:nvPr>
            <p:ph type="title"/>
          </p:nvPr>
        </p:nvSpPr>
        <p:spPr>
          <a:xfrm>
            <a:off x="364525" y="162075"/>
            <a:ext cx="9964500" cy="749400"/>
          </a:xfrm>
          <a:prstGeom prst="rect">
            <a:avLst/>
          </a:prstGeom>
        </p:spPr>
        <p:txBody>
          <a:bodyPr anchorCtr="0" anchor="t" bIns="117375" lIns="117375" spcFirstLastPara="1" rIns="117375" wrap="square" tIns="117375">
            <a:noAutofit/>
          </a:bodyPr>
          <a:lstStyle/>
          <a:p>
            <a:pPr indent="0" lvl="0" marL="0" rtl="0" algn="l">
              <a:spcBef>
                <a:spcPts val="0"/>
              </a:spcBef>
              <a:spcAft>
                <a:spcPts val="0"/>
              </a:spcAft>
              <a:buSzPts val="6700"/>
              <a:buNone/>
            </a:pPr>
            <a:r>
              <a:rPr lang="en-US" sz="4200">
                <a:solidFill>
                  <a:srgbClr val="EA5B25"/>
                </a:solidFill>
              </a:rPr>
              <a:t>Final Project</a:t>
            </a:r>
            <a:endParaRPr sz="4200">
              <a:solidFill>
                <a:srgbClr val="EA5B25"/>
              </a:solidFill>
            </a:endParaRPr>
          </a:p>
        </p:txBody>
      </p:sp>
      <p:pic>
        <p:nvPicPr>
          <p:cNvPr id="263" name="Google Shape;263;p43"/>
          <p:cNvPicPr preferRelativeResize="0"/>
          <p:nvPr/>
        </p:nvPicPr>
        <p:blipFill>
          <a:blip r:embed="rId4">
            <a:alphaModFix/>
          </a:blip>
          <a:stretch>
            <a:fillRect/>
          </a:stretch>
        </p:blipFill>
        <p:spPr>
          <a:xfrm>
            <a:off x="2835200" y="2106575"/>
            <a:ext cx="4246446" cy="230522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44"/>
          <p:cNvPicPr preferRelativeResize="0"/>
          <p:nvPr/>
        </p:nvPicPr>
        <p:blipFill>
          <a:blip r:embed="rId3">
            <a:alphaModFix/>
          </a:blip>
          <a:stretch>
            <a:fillRect/>
          </a:stretch>
        </p:blipFill>
        <p:spPr>
          <a:xfrm>
            <a:off x="10038195" y="6866870"/>
            <a:ext cx="413467" cy="422561"/>
          </a:xfrm>
          <a:prstGeom prst="rect">
            <a:avLst/>
          </a:prstGeom>
          <a:noFill/>
          <a:ln>
            <a:noFill/>
          </a:ln>
        </p:spPr>
      </p:pic>
      <p:sp>
        <p:nvSpPr>
          <p:cNvPr id="269" name="Google Shape;269;p44"/>
          <p:cNvSpPr txBox="1"/>
          <p:nvPr>
            <p:ph type="title"/>
          </p:nvPr>
        </p:nvSpPr>
        <p:spPr>
          <a:xfrm>
            <a:off x="364525" y="162075"/>
            <a:ext cx="9964500" cy="749400"/>
          </a:xfrm>
          <a:prstGeom prst="rect">
            <a:avLst/>
          </a:prstGeom>
        </p:spPr>
        <p:txBody>
          <a:bodyPr anchorCtr="0" anchor="t" bIns="117375" lIns="117375" spcFirstLastPara="1" rIns="117375" wrap="square" tIns="117375">
            <a:noAutofit/>
          </a:bodyPr>
          <a:lstStyle/>
          <a:p>
            <a:pPr indent="0" lvl="0" marL="0" rtl="0" algn="l">
              <a:spcBef>
                <a:spcPts val="0"/>
              </a:spcBef>
              <a:spcAft>
                <a:spcPts val="0"/>
              </a:spcAft>
              <a:buSzPts val="6700"/>
              <a:buNone/>
            </a:pPr>
            <a:r>
              <a:rPr lang="en-US" sz="4200">
                <a:solidFill>
                  <a:srgbClr val="EA5B25"/>
                </a:solidFill>
              </a:rPr>
              <a:t>Final Project</a:t>
            </a:r>
            <a:endParaRPr sz="4200">
              <a:solidFill>
                <a:srgbClr val="EA5B25"/>
              </a:solidFill>
            </a:endParaRPr>
          </a:p>
        </p:txBody>
      </p:sp>
      <p:pic>
        <p:nvPicPr>
          <p:cNvPr id="270" name="Google Shape;270;p44"/>
          <p:cNvPicPr preferRelativeResize="0"/>
          <p:nvPr/>
        </p:nvPicPr>
        <p:blipFill>
          <a:blip r:embed="rId4">
            <a:alphaModFix/>
          </a:blip>
          <a:stretch>
            <a:fillRect/>
          </a:stretch>
        </p:blipFill>
        <p:spPr>
          <a:xfrm>
            <a:off x="2721125" y="1765575"/>
            <a:ext cx="4503278" cy="353718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45"/>
          <p:cNvPicPr preferRelativeResize="0"/>
          <p:nvPr/>
        </p:nvPicPr>
        <p:blipFill>
          <a:blip r:embed="rId3">
            <a:alphaModFix/>
          </a:blip>
          <a:stretch>
            <a:fillRect/>
          </a:stretch>
        </p:blipFill>
        <p:spPr>
          <a:xfrm>
            <a:off x="10038195" y="6866870"/>
            <a:ext cx="413467" cy="422561"/>
          </a:xfrm>
          <a:prstGeom prst="rect">
            <a:avLst/>
          </a:prstGeom>
          <a:noFill/>
          <a:ln>
            <a:noFill/>
          </a:ln>
        </p:spPr>
      </p:pic>
      <p:sp>
        <p:nvSpPr>
          <p:cNvPr id="276" name="Google Shape;276;p45"/>
          <p:cNvSpPr txBox="1"/>
          <p:nvPr>
            <p:ph type="title"/>
          </p:nvPr>
        </p:nvSpPr>
        <p:spPr>
          <a:xfrm>
            <a:off x="364525" y="162075"/>
            <a:ext cx="9964500" cy="749400"/>
          </a:xfrm>
          <a:prstGeom prst="rect">
            <a:avLst/>
          </a:prstGeom>
        </p:spPr>
        <p:txBody>
          <a:bodyPr anchorCtr="0" anchor="t" bIns="117375" lIns="117375" spcFirstLastPara="1" rIns="117375" wrap="square" tIns="117375">
            <a:noAutofit/>
          </a:bodyPr>
          <a:lstStyle/>
          <a:p>
            <a:pPr indent="0" lvl="0" marL="0" rtl="0" algn="l">
              <a:spcBef>
                <a:spcPts val="0"/>
              </a:spcBef>
              <a:spcAft>
                <a:spcPts val="0"/>
              </a:spcAft>
              <a:buSzPts val="6700"/>
              <a:buNone/>
            </a:pPr>
            <a:r>
              <a:rPr lang="en-US" sz="4200">
                <a:solidFill>
                  <a:srgbClr val="EA5B25"/>
                </a:solidFill>
              </a:rPr>
              <a:t>Final Project</a:t>
            </a:r>
            <a:endParaRPr sz="4200">
              <a:solidFill>
                <a:srgbClr val="EA5B25"/>
              </a:solidFill>
            </a:endParaRPr>
          </a:p>
        </p:txBody>
      </p:sp>
      <p:pic>
        <p:nvPicPr>
          <p:cNvPr id="277" name="Google Shape;277;p45"/>
          <p:cNvPicPr preferRelativeResize="0"/>
          <p:nvPr/>
        </p:nvPicPr>
        <p:blipFill>
          <a:blip r:embed="rId4">
            <a:alphaModFix/>
          </a:blip>
          <a:stretch>
            <a:fillRect/>
          </a:stretch>
        </p:blipFill>
        <p:spPr>
          <a:xfrm>
            <a:off x="2761750" y="1932475"/>
            <a:ext cx="4201433" cy="341366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46"/>
          <p:cNvPicPr preferRelativeResize="0"/>
          <p:nvPr/>
        </p:nvPicPr>
        <p:blipFill>
          <a:blip r:embed="rId3">
            <a:alphaModFix/>
          </a:blip>
          <a:stretch>
            <a:fillRect/>
          </a:stretch>
        </p:blipFill>
        <p:spPr>
          <a:xfrm>
            <a:off x="10038195" y="6866870"/>
            <a:ext cx="413467" cy="422561"/>
          </a:xfrm>
          <a:prstGeom prst="rect">
            <a:avLst/>
          </a:prstGeom>
          <a:noFill/>
          <a:ln>
            <a:noFill/>
          </a:ln>
        </p:spPr>
      </p:pic>
      <p:sp>
        <p:nvSpPr>
          <p:cNvPr id="283" name="Google Shape;283;p46"/>
          <p:cNvSpPr txBox="1"/>
          <p:nvPr>
            <p:ph type="title"/>
          </p:nvPr>
        </p:nvSpPr>
        <p:spPr>
          <a:xfrm>
            <a:off x="364525" y="162075"/>
            <a:ext cx="9964500" cy="749400"/>
          </a:xfrm>
          <a:prstGeom prst="rect">
            <a:avLst/>
          </a:prstGeom>
        </p:spPr>
        <p:txBody>
          <a:bodyPr anchorCtr="0" anchor="t" bIns="117375" lIns="117375" spcFirstLastPara="1" rIns="117375" wrap="square" tIns="117375">
            <a:noAutofit/>
          </a:bodyPr>
          <a:lstStyle/>
          <a:p>
            <a:pPr indent="0" lvl="0" marL="0" rtl="0" algn="l">
              <a:spcBef>
                <a:spcPts val="0"/>
              </a:spcBef>
              <a:spcAft>
                <a:spcPts val="0"/>
              </a:spcAft>
              <a:buSzPts val="6700"/>
              <a:buNone/>
            </a:pPr>
            <a:r>
              <a:rPr lang="en-US" sz="4200">
                <a:solidFill>
                  <a:srgbClr val="EA5B25"/>
                </a:solidFill>
              </a:rPr>
              <a:t>Final Project</a:t>
            </a:r>
            <a:endParaRPr sz="4200">
              <a:solidFill>
                <a:srgbClr val="EA5B25"/>
              </a:solidFill>
            </a:endParaRPr>
          </a:p>
        </p:txBody>
      </p:sp>
      <p:pic>
        <p:nvPicPr>
          <p:cNvPr id="284" name="Google Shape;284;p46"/>
          <p:cNvPicPr preferRelativeResize="0"/>
          <p:nvPr/>
        </p:nvPicPr>
        <p:blipFill>
          <a:blip r:embed="rId4">
            <a:alphaModFix/>
          </a:blip>
          <a:stretch>
            <a:fillRect/>
          </a:stretch>
        </p:blipFill>
        <p:spPr>
          <a:xfrm>
            <a:off x="2237136" y="1626225"/>
            <a:ext cx="4950476" cy="371286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47"/>
          <p:cNvPicPr preferRelativeResize="0"/>
          <p:nvPr/>
        </p:nvPicPr>
        <p:blipFill>
          <a:blip r:embed="rId3">
            <a:alphaModFix/>
          </a:blip>
          <a:stretch>
            <a:fillRect/>
          </a:stretch>
        </p:blipFill>
        <p:spPr>
          <a:xfrm>
            <a:off x="10038195" y="6866870"/>
            <a:ext cx="413467" cy="422561"/>
          </a:xfrm>
          <a:prstGeom prst="rect">
            <a:avLst/>
          </a:prstGeom>
          <a:noFill/>
          <a:ln>
            <a:noFill/>
          </a:ln>
        </p:spPr>
      </p:pic>
      <p:sp>
        <p:nvSpPr>
          <p:cNvPr id="290" name="Google Shape;290;p47"/>
          <p:cNvSpPr txBox="1"/>
          <p:nvPr>
            <p:ph type="title"/>
          </p:nvPr>
        </p:nvSpPr>
        <p:spPr>
          <a:xfrm>
            <a:off x="364525" y="162075"/>
            <a:ext cx="9964500" cy="749400"/>
          </a:xfrm>
          <a:prstGeom prst="rect">
            <a:avLst/>
          </a:prstGeom>
        </p:spPr>
        <p:txBody>
          <a:bodyPr anchorCtr="0" anchor="t" bIns="117375" lIns="117375" spcFirstLastPara="1" rIns="117375" wrap="square" tIns="117375">
            <a:noAutofit/>
          </a:bodyPr>
          <a:lstStyle/>
          <a:p>
            <a:pPr indent="0" lvl="0" marL="0" rtl="0" algn="l">
              <a:spcBef>
                <a:spcPts val="0"/>
              </a:spcBef>
              <a:spcAft>
                <a:spcPts val="0"/>
              </a:spcAft>
              <a:buSzPts val="6700"/>
              <a:buNone/>
            </a:pPr>
            <a:r>
              <a:rPr lang="en-US" sz="4200">
                <a:solidFill>
                  <a:srgbClr val="EA5B25"/>
                </a:solidFill>
              </a:rPr>
              <a:t>Final Project Purpose</a:t>
            </a:r>
            <a:endParaRPr sz="4200">
              <a:solidFill>
                <a:srgbClr val="EA5B25"/>
              </a:solidFill>
            </a:endParaRPr>
          </a:p>
        </p:txBody>
      </p:sp>
      <p:sp>
        <p:nvSpPr>
          <p:cNvPr id="291" name="Google Shape;291;p47"/>
          <p:cNvSpPr txBox="1"/>
          <p:nvPr/>
        </p:nvSpPr>
        <p:spPr>
          <a:xfrm>
            <a:off x="984288" y="1763150"/>
            <a:ext cx="8186700" cy="2692800"/>
          </a:xfrm>
          <a:prstGeom prst="rect">
            <a:avLst/>
          </a:prstGeom>
          <a:noFill/>
          <a:ln>
            <a:noFill/>
          </a:ln>
        </p:spPr>
        <p:txBody>
          <a:bodyPr anchorCtr="0" anchor="t" bIns="92475" lIns="92475" spcFirstLastPara="1" rIns="92475" wrap="square" tIns="92475">
            <a:spAutoFit/>
          </a:bodyPr>
          <a:lstStyle/>
          <a:p>
            <a:pPr indent="0" lvl="0" marL="0" rtl="0" algn="ctr">
              <a:lnSpc>
                <a:spcPct val="115000"/>
              </a:lnSpc>
              <a:spcBef>
                <a:spcPts val="0"/>
              </a:spcBef>
              <a:spcAft>
                <a:spcPts val="0"/>
              </a:spcAft>
              <a:buNone/>
            </a:pPr>
            <a:r>
              <a:rPr lang="en-US" sz="2800">
                <a:latin typeface="Helvetica Neue"/>
                <a:ea typeface="Helvetica Neue"/>
                <a:cs typeface="Helvetica Neue"/>
                <a:sym typeface="Helvetica Neue"/>
              </a:rPr>
              <a:t>	Create a portfolio-worthy project with all the tools and knowledge shared throughout the course so that you start accumulating coding experience for your front-end career. </a:t>
            </a:r>
            <a:endParaRPr sz="2800">
              <a:latin typeface="Helvetica Neue"/>
              <a:ea typeface="Helvetica Neue"/>
              <a:cs typeface="Helvetica Neue"/>
              <a:sym typeface="Helvetica Neue"/>
            </a:endParaRPr>
          </a:p>
          <a:p>
            <a:pPr indent="0" lvl="0" marL="0" rtl="0" algn="ctr">
              <a:lnSpc>
                <a:spcPct val="115000"/>
              </a:lnSpc>
              <a:spcBef>
                <a:spcPts val="0"/>
              </a:spcBef>
              <a:spcAft>
                <a:spcPts val="2500"/>
              </a:spcAft>
              <a:buNone/>
            </a:pPr>
            <a:r>
              <a:t/>
            </a:r>
            <a:endParaRPr sz="3400">
              <a:solidFill>
                <a:srgbClr val="0A0A23"/>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48"/>
          <p:cNvPicPr preferRelativeResize="0"/>
          <p:nvPr/>
        </p:nvPicPr>
        <p:blipFill>
          <a:blip r:embed="rId3">
            <a:alphaModFix/>
          </a:blip>
          <a:stretch>
            <a:fillRect/>
          </a:stretch>
        </p:blipFill>
        <p:spPr>
          <a:xfrm>
            <a:off x="10038195" y="6866870"/>
            <a:ext cx="413467" cy="422561"/>
          </a:xfrm>
          <a:prstGeom prst="rect">
            <a:avLst/>
          </a:prstGeom>
          <a:noFill/>
          <a:ln>
            <a:noFill/>
          </a:ln>
        </p:spPr>
      </p:pic>
      <p:sp>
        <p:nvSpPr>
          <p:cNvPr id="297" name="Google Shape;297;p48"/>
          <p:cNvSpPr txBox="1"/>
          <p:nvPr>
            <p:ph type="title"/>
          </p:nvPr>
        </p:nvSpPr>
        <p:spPr>
          <a:xfrm>
            <a:off x="364525" y="162075"/>
            <a:ext cx="9964500" cy="749400"/>
          </a:xfrm>
          <a:prstGeom prst="rect">
            <a:avLst/>
          </a:prstGeom>
        </p:spPr>
        <p:txBody>
          <a:bodyPr anchorCtr="0" anchor="t" bIns="117375" lIns="117375" spcFirstLastPara="1" rIns="117375" wrap="square" tIns="117375">
            <a:noAutofit/>
          </a:bodyPr>
          <a:lstStyle/>
          <a:p>
            <a:pPr indent="0" lvl="0" marL="0" rtl="0" algn="l">
              <a:spcBef>
                <a:spcPts val="0"/>
              </a:spcBef>
              <a:spcAft>
                <a:spcPts val="0"/>
              </a:spcAft>
              <a:buSzPts val="6700"/>
              <a:buNone/>
            </a:pPr>
            <a:r>
              <a:rPr lang="en-US" sz="4200">
                <a:solidFill>
                  <a:srgbClr val="EA5B25"/>
                </a:solidFill>
              </a:rPr>
              <a:t>Final Project Learning goals</a:t>
            </a:r>
            <a:endParaRPr sz="4200">
              <a:solidFill>
                <a:srgbClr val="EA5B25"/>
              </a:solidFill>
            </a:endParaRPr>
          </a:p>
        </p:txBody>
      </p:sp>
      <p:sp>
        <p:nvSpPr>
          <p:cNvPr id="298" name="Google Shape;298;p48"/>
          <p:cNvSpPr txBox="1"/>
          <p:nvPr/>
        </p:nvSpPr>
        <p:spPr>
          <a:xfrm>
            <a:off x="984288" y="1763150"/>
            <a:ext cx="8186700" cy="5097000"/>
          </a:xfrm>
          <a:prstGeom prst="rect">
            <a:avLst/>
          </a:prstGeom>
          <a:noFill/>
          <a:ln>
            <a:noFill/>
          </a:ln>
        </p:spPr>
        <p:txBody>
          <a:bodyPr anchorCtr="0" anchor="t" bIns="92475" lIns="92475" spcFirstLastPara="1" rIns="92475" wrap="square" tIns="92475">
            <a:spAutoFit/>
          </a:bodyPr>
          <a:lstStyle/>
          <a:p>
            <a:pPr indent="-368300" lvl="0" marL="469900" rtl="0" algn="l">
              <a:lnSpc>
                <a:spcPct val="115000"/>
              </a:lnSpc>
              <a:spcBef>
                <a:spcPts val="0"/>
              </a:spcBef>
              <a:spcAft>
                <a:spcPts val="0"/>
              </a:spcAft>
              <a:buSzPts val="2000"/>
              <a:buFont typeface="Helvetica Neue"/>
              <a:buChar char="●"/>
            </a:pPr>
            <a:r>
              <a:rPr lang="en-US" sz="2000">
                <a:latin typeface="Helvetica Neue"/>
                <a:ea typeface="Helvetica Neue"/>
                <a:cs typeface="Helvetica Neue"/>
                <a:sym typeface="Helvetica Neue"/>
              </a:rPr>
              <a:t>    Reinforce and practice all the knowledge shared in the course</a:t>
            </a:r>
            <a:br>
              <a:rPr lang="en-US" sz="2000">
                <a:latin typeface="Helvetica Neue"/>
                <a:ea typeface="Helvetica Neue"/>
                <a:cs typeface="Helvetica Neue"/>
                <a:sym typeface="Helvetica Neue"/>
              </a:rPr>
            </a:br>
            <a:endParaRPr sz="2000">
              <a:latin typeface="Helvetica Neue"/>
              <a:ea typeface="Helvetica Neue"/>
              <a:cs typeface="Helvetica Neue"/>
              <a:sym typeface="Helvetica Neue"/>
            </a:endParaRPr>
          </a:p>
          <a:p>
            <a:pPr indent="-368300" lvl="0" marL="469900" rtl="0" algn="l">
              <a:lnSpc>
                <a:spcPct val="115000"/>
              </a:lnSpc>
              <a:spcBef>
                <a:spcPts val="0"/>
              </a:spcBef>
              <a:spcAft>
                <a:spcPts val="0"/>
              </a:spcAft>
              <a:buSzPts val="2000"/>
              <a:buFont typeface="Helvetica Neue"/>
              <a:buChar char="●"/>
            </a:pPr>
            <a:r>
              <a:rPr lang="en-US" sz="2000">
                <a:latin typeface="Helvetica Neue"/>
                <a:ea typeface="Helvetica Neue"/>
                <a:cs typeface="Helvetica Neue"/>
                <a:sym typeface="Helvetica Neue"/>
              </a:rPr>
              <a:t>    Use all the concepts you have been through and put all of them together to create something beautiful</a:t>
            </a:r>
            <a:br>
              <a:rPr lang="en-US" sz="2000">
                <a:latin typeface="Helvetica Neue"/>
                <a:ea typeface="Helvetica Neue"/>
                <a:cs typeface="Helvetica Neue"/>
                <a:sym typeface="Helvetica Neue"/>
              </a:rPr>
            </a:br>
            <a:endParaRPr sz="2000">
              <a:latin typeface="Helvetica Neue"/>
              <a:ea typeface="Helvetica Neue"/>
              <a:cs typeface="Helvetica Neue"/>
              <a:sym typeface="Helvetica Neue"/>
            </a:endParaRPr>
          </a:p>
          <a:p>
            <a:pPr indent="-368300" lvl="0" marL="469900" rtl="0" algn="l">
              <a:lnSpc>
                <a:spcPct val="115000"/>
              </a:lnSpc>
              <a:spcBef>
                <a:spcPts val="0"/>
              </a:spcBef>
              <a:spcAft>
                <a:spcPts val="0"/>
              </a:spcAft>
              <a:buSzPts val="2000"/>
              <a:buFont typeface="Helvetica Neue"/>
              <a:buChar char="●"/>
            </a:pPr>
            <a:r>
              <a:rPr lang="en-US" sz="2000">
                <a:latin typeface="Helvetica Neue"/>
                <a:ea typeface="Helvetica Neue"/>
                <a:cs typeface="Helvetica Neue"/>
                <a:sym typeface="Helvetica Neue"/>
              </a:rPr>
              <a:t>    Have your first strong project to show to your future employees</a:t>
            </a:r>
            <a:br>
              <a:rPr lang="en-US" sz="2000">
                <a:latin typeface="Helvetica Neue"/>
                <a:ea typeface="Helvetica Neue"/>
                <a:cs typeface="Helvetica Neue"/>
                <a:sym typeface="Helvetica Neue"/>
              </a:rPr>
            </a:br>
            <a:endParaRPr sz="2000">
              <a:latin typeface="Helvetica Neue"/>
              <a:ea typeface="Helvetica Neue"/>
              <a:cs typeface="Helvetica Neue"/>
              <a:sym typeface="Helvetica Neue"/>
            </a:endParaRPr>
          </a:p>
          <a:p>
            <a:pPr indent="-368300" lvl="0" marL="469900" rtl="0" algn="l">
              <a:lnSpc>
                <a:spcPct val="115000"/>
              </a:lnSpc>
              <a:spcBef>
                <a:spcPts val="0"/>
              </a:spcBef>
              <a:spcAft>
                <a:spcPts val="0"/>
              </a:spcAft>
              <a:buSzPts val="2000"/>
              <a:buFont typeface="Helvetica Neue"/>
              <a:buChar char="●"/>
            </a:pPr>
            <a:r>
              <a:rPr lang="en-US" sz="2000">
                <a:latin typeface="Helvetica Neue"/>
                <a:ea typeface="Helvetica Neue"/>
                <a:cs typeface="Helvetica Neue"/>
                <a:sym typeface="Helvetica Neue"/>
              </a:rPr>
              <a:t>    Get support from your teachers and assistants to help you and guide you through the process so you can successfully create a project you are proud of</a:t>
            </a:r>
            <a:br>
              <a:rPr lang="en-US" sz="2000">
                <a:latin typeface="Helvetica Neue"/>
                <a:ea typeface="Helvetica Neue"/>
                <a:cs typeface="Helvetica Neue"/>
                <a:sym typeface="Helvetica Neue"/>
              </a:rPr>
            </a:br>
            <a:endParaRPr sz="2000">
              <a:latin typeface="Helvetica Neue"/>
              <a:ea typeface="Helvetica Neue"/>
              <a:cs typeface="Helvetica Neue"/>
              <a:sym typeface="Helvetica Neue"/>
            </a:endParaRPr>
          </a:p>
          <a:p>
            <a:pPr indent="-368300" lvl="0" marL="469900" rtl="0" algn="l">
              <a:lnSpc>
                <a:spcPct val="115000"/>
              </a:lnSpc>
              <a:spcBef>
                <a:spcPts val="0"/>
              </a:spcBef>
              <a:spcAft>
                <a:spcPts val="0"/>
              </a:spcAft>
              <a:buSzPts val="2000"/>
              <a:buFont typeface="Helvetica Neue"/>
              <a:buChar char="●"/>
            </a:pPr>
            <a:r>
              <a:rPr lang="en-US" sz="2000">
                <a:latin typeface="Helvetica Neue"/>
                <a:ea typeface="Helvetica Neue"/>
                <a:cs typeface="Helvetica Neue"/>
                <a:sym typeface="Helvetica Neue"/>
              </a:rPr>
              <a:t>    Support and get support from your colleagues that have been through the same curriculum and are probably your very first colleagues.</a:t>
            </a:r>
            <a:endParaRPr sz="2000">
              <a:latin typeface="Helvetica Neue"/>
              <a:ea typeface="Helvetica Neue"/>
              <a:cs typeface="Helvetica Neue"/>
              <a:sym typeface="Helvetica Neu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49"/>
          <p:cNvPicPr preferRelativeResize="0"/>
          <p:nvPr/>
        </p:nvPicPr>
        <p:blipFill>
          <a:blip r:embed="rId3">
            <a:alphaModFix/>
          </a:blip>
          <a:stretch>
            <a:fillRect/>
          </a:stretch>
        </p:blipFill>
        <p:spPr>
          <a:xfrm>
            <a:off x="10038195" y="6866870"/>
            <a:ext cx="413467" cy="422561"/>
          </a:xfrm>
          <a:prstGeom prst="rect">
            <a:avLst/>
          </a:prstGeom>
          <a:noFill/>
          <a:ln>
            <a:noFill/>
          </a:ln>
        </p:spPr>
      </p:pic>
      <p:sp>
        <p:nvSpPr>
          <p:cNvPr id="304" name="Google Shape;304;p49"/>
          <p:cNvSpPr txBox="1"/>
          <p:nvPr>
            <p:ph type="title"/>
          </p:nvPr>
        </p:nvSpPr>
        <p:spPr>
          <a:xfrm>
            <a:off x="364525" y="162075"/>
            <a:ext cx="9964500" cy="749400"/>
          </a:xfrm>
          <a:prstGeom prst="rect">
            <a:avLst/>
          </a:prstGeom>
        </p:spPr>
        <p:txBody>
          <a:bodyPr anchorCtr="0" anchor="t" bIns="117375" lIns="117375" spcFirstLastPara="1" rIns="117375" wrap="square" tIns="117375">
            <a:noAutofit/>
          </a:bodyPr>
          <a:lstStyle/>
          <a:p>
            <a:pPr indent="0" lvl="0" marL="0" rtl="0" algn="l">
              <a:spcBef>
                <a:spcPts val="0"/>
              </a:spcBef>
              <a:spcAft>
                <a:spcPts val="0"/>
              </a:spcAft>
              <a:buSzPts val="6700"/>
              <a:buNone/>
            </a:pPr>
            <a:r>
              <a:rPr lang="en-US" sz="4200">
                <a:solidFill>
                  <a:srgbClr val="EA5B25"/>
                </a:solidFill>
              </a:rPr>
              <a:t>Final Project core concepts</a:t>
            </a:r>
            <a:endParaRPr sz="4200">
              <a:solidFill>
                <a:srgbClr val="EA5B25"/>
              </a:solidFill>
            </a:endParaRPr>
          </a:p>
        </p:txBody>
      </p:sp>
      <p:sp>
        <p:nvSpPr>
          <p:cNvPr id="305" name="Google Shape;305;p49"/>
          <p:cNvSpPr txBox="1"/>
          <p:nvPr/>
        </p:nvSpPr>
        <p:spPr>
          <a:xfrm>
            <a:off x="984288" y="1763150"/>
            <a:ext cx="8186700" cy="4650600"/>
          </a:xfrm>
          <a:prstGeom prst="rect">
            <a:avLst/>
          </a:prstGeom>
          <a:noFill/>
          <a:ln>
            <a:noFill/>
          </a:ln>
        </p:spPr>
        <p:txBody>
          <a:bodyPr anchorCtr="0" anchor="t" bIns="92475" lIns="92475" spcFirstLastPara="1" rIns="92475" wrap="square" tIns="92475">
            <a:spAutoFit/>
          </a:bodyPr>
          <a:lstStyle/>
          <a:p>
            <a:pPr indent="-368300" lvl="0" marL="469900" rtl="0" algn="l">
              <a:lnSpc>
                <a:spcPct val="150000"/>
              </a:lnSpc>
              <a:spcBef>
                <a:spcPts val="0"/>
              </a:spcBef>
              <a:spcAft>
                <a:spcPts val="0"/>
              </a:spcAft>
              <a:buSzPts val="2000"/>
              <a:buFont typeface="Helvetica Neue"/>
              <a:buChar char="●"/>
            </a:pPr>
            <a:r>
              <a:rPr lang="en-US" sz="2000">
                <a:latin typeface="Helvetica Neue"/>
                <a:ea typeface="Helvetica Neue"/>
                <a:cs typeface="Helvetica Neue"/>
                <a:sym typeface="Helvetica Neue"/>
              </a:rPr>
              <a:t>HTML elements</a:t>
            </a:r>
            <a:endParaRPr sz="2000">
              <a:latin typeface="Helvetica Neue"/>
              <a:ea typeface="Helvetica Neue"/>
              <a:cs typeface="Helvetica Neue"/>
              <a:sym typeface="Helvetica Neue"/>
            </a:endParaRPr>
          </a:p>
          <a:p>
            <a:pPr indent="-368300" lvl="0" marL="469900" rtl="0" algn="l">
              <a:lnSpc>
                <a:spcPct val="150000"/>
              </a:lnSpc>
              <a:spcBef>
                <a:spcPts val="0"/>
              </a:spcBef>
              <a:spcAft>
                <a:spcPts val="0"/>
              </a:spcAft>
              <a:buSzPts val="2000"/>
              <a:buFont typeface="Helvetica Neue"/>
              <a:buChar char="●"/>
            </a:pPr>
            <a:r>
              <a:rPr lang="en-US" sz="2000">
                <a:latin typeface="Helvetica Neue"/>
                <a:ea typeface="Helvetica Neue"/>
                <a:cs typeface="Helvetica Neue"/>
                <a:sym typeface="Helvetica Neue"/>
              </a:rPr>
              <a:t>CSS rules and specificity</a:t>
            </a:r>
            <a:endParaRPr sz="2000">
              <a:latin typeface="Helvetica Neue"/>
              <a:ea typeface="Helvetica Neue"/>
              <a:cs typeface="Helvetica Neue"/>
              <a:sym typeface="Helvetica Neue"/>
            </a:endParaRPr>
          </a:p>
          <a:p>
            <a:pPr indent="-368300" lvl="0" marL="469900" rtl="0" algn="l">
              <a:lnSpc>
                <a:spcPct val="150000"/>
              </a:lnSpc>
              <a:spcBef>
                <a:spcPts val="0"/>
              </a:spcBef>
              <a:spcAft>
                <a:spcPts val="0"/>
              </a:spcAft>
              <a:buSzPts val="2000"/>
              <a:buFont typeface="Helvetica Neue"/>
              <a:buChar char="●"/>
            </a:pPr>
            <a:r>
              <a:rPr lang="en-US" sz="2000">
                <a:latin typeface="Helvetica Neue"/>
                <a:ea typeface="Helvetica Neue"/>
                <a:cs typeface="Helvetica Neue"/>
                <a:sym typeface="Helvetica Neue"/>
              </a:rPr>
              <a:t>Variables</a:t>
            </a:r>
            <a:endParaRPr sz="2000">
              <a:latin typeface="Helvetica Neue"/>
              <a:ea typeface="Helvetica Neue"/>
              <a:cs typeface="Helvetica Neue"/>
              <a:sym typeface="Helvetica Neue"/>
            </a:endParaRPr>
          </a:p>
          <a:p>
            <a:pPr indent="-368300" lvl="0" marL="469900" rtl="0" algn="l">
              <a:lnSpc>
                <a:spcPct val="150000"/>
              </a:lnSpc>
              <a:spcBef>
                <a:spcPts val="0"/>
              </a:spcBef>
              <a:spcAft>
                <a:spcPts val="0"/>
              </a:spcAft>
              <a:buSzPts val="2000"/>
              <a:buFont typeface="Helvetica Neue"/>
              <a:buChar char="●"/>
            </a:pPr>
            <a:r>
              <a:rPr lang="en-US" sz="2000">
                <a:latin typeface="Helvetica Neue"/>
                <a:ea typeface="Helvetica Neue"/>
                <a:cs typeface="Helvetica Neue"/>
                <a:sym typeface="Helvetica Neue"/>
              </a:rPr>
              <a:t>DOM Manipulation</a:t>
            </a:r>
            <a:endParaRPr sz="2000">
              <a:latin typeface="Helvetica Neue"/>
              <a:ea typeface="Helvetica Neue"/>
              <a:cs typeface="Helvetica Neue"/>
              <a:sym typeface="Helvetica Neue"/>
            </a:endParaRPr>
          </a:p>
          <a:p>
            <a:pPr indent="-368300" lvl="0" marL="469900" rtl="0" algn="l">
              <a:lnSpc>
                <a:spcPct val="150000"/>
              </a:lnSpc>
              <a:spcBef>
                <a:spcPts val="0"/>
              </a:spcBef>
              <a:spcAft>
                <a:spcPts val="0"/>
              </a:spcAft>
              <a:buSzPts val="2000"/>
              <a:buFont typeface="Helvetica Neue"/>
              <a:buChar char="●"/>
            </a:pPr>
            <a:r>
              <a:rPr lang="en-US" sz="2000">
                <a:latin typeface="Helvetica Neue"/>
                <a:ea typeface="Helvetica Neue"/>
                <a:cs typeface="Helvetica Neue"/>
                <a:sym typeface="Helvetica Neue"/>
              </a:rPr>
              <a:t>Event Listeners</a:t>
            </a:r>
            <a:endParaRPr sz="2000">
              <a:latin typeface="Helvetica Neue"/>
              <a:ea typeface="Helvetica Neue"/>
              <a:cs typeface="Helvetica Neue"/>
              <a:sym typeface="Helvetica Neue"/>
            </a:endParaRPr>
          </a:p>
          <a:p>
            <a:pPr indent="-368300" lvl="0" marL="469900" rtl="0" algn="l">
              <a:lnSpc>
                <a:spcPct val="150000"/>
              </a:lnSpc>
              <a:spcBef>
                <a:spcPts val="0"/>
              </a:spcBef>
              <a:spcAft>
                <a:spcPts val="0"/>
              </a:spcAft>
              <a:buSzPts val="2000"/>
              <a:buFont typeface="Helvetica Neue"/>
              <a:buChar char="●"/>
            </a:pPr>
            <a:r>
              <a:rPr lang="en-US" sz="2000">
                <a:latin typeface="Helvetica Neue"/>
                <a:ea typeface="Helvetica Neue"/>
                <a:cs typeface="Helvetica Neue"/>
                <a:sym typeface="Helvetica Neue"/>
              </a:rPr>
              <a:t>Functions</a:t>
            </a:r>
            <a:endParaRPr sz="2000">
              <a:latin typeface="Helvetica Neue"/>
              <a:ea typeface="Helvetica Neue"/>
              <a:cs typeface="Helvetica Neue"/>
              <a:sym typeface="Helvetica Neue"/>
            </a:endParaRPr>
          </a:p>
          <a:p>
            <a:pPr indent="-368300" lvl="0" marL="469900" rtl="0" algn="l">
              <a:lnSpc>
                <a:spcPct val="150000"/>
              </a:lnSpc>
              <a:spcBef>
                <a:spcPts val="0"/>
              </a:spcBef>
              <a:spcAft>
                <a:spcPts val="0"/>
              </a:spcAft>
              <a:buSzPts val="2000"/>
              <a:buFont typeface="Helvetica Neue"/>
              <a:buChar char="●"/>
            </a:pPr>
            <a:r>
              <a:rPr lang="en-US" sz="2000">
                <a:latin typeface="Helvetica Neue"/>
                <a:ea typeface="Helvetica Neue"/>
                <a:cs typeface="Helvetica Neue"/>
                <a:sym typeface="Helvetica Neue"/>
              </a:rPr>
              <a:t>Control flow</a:t>
            </a:r>
            <a:endParaRPr sz="2000">
              <a:latin typeface="Helvetica Neue"/>
              <a:ea typeface="Helvetica Neue"/>
              <a:cs typeface="Helvetica Neue"/>
              <a:sym typeface="Helvetica Neue"/>
            </a:endParaRPr>
          </a:p>
          <a:p>
            <a:pPr indent="-368300" lvl="0" marL="469900" rtl="0" algn="l">
              <a:lnSpc>
                <a:spcPct val="150000"/>
              </a:lnSpc>
              <a:spcBef>
                <a:spcPts val="0"/>
              </a:spcBef>
              <a:spcAft>
                <a:spcPts val="0"/>
              </a:spcAft>
              <a:buSzPts val="2000"/>
              <a:buFont typeface="Helvetica Neue"/>
              <a:buChar char="●"/>
            </a:pPr>
            <a:r>
              <a:rPr lang="en-US" sz="2000">
                <a:latin typeface="Helvetica Neue"/>
                <a:ea typeface="Helvetica Neue"/>
                <a:cs typeface="Helvetica Neue"/>
                <a:sym typeface="Helvetica Neue"/>
              </a:rPr>
              <a:t>Arrays</a:t>
            </a:r>
            <a:endParaRPr sz="2000">
              <a:latin typeface="Helvetica Neue"/>
              <a:ea typeface="Helvetica Neue"/>
              <a:cs typeface="Helvetica Neue"/>
              <a:sym typeface="Helvetica Neue"/>
            </a:endParaRPr>
          </a:p>
          <a:p>
            <a:pPr indent="-368300" lvl="0" marL="469900" rtl="0" algn="l">
              <a:lnSpc>
                <a:spcPct val="150000"/>
              </a:lnSpc>
              <a:spcBef>
                <a:spcPts val="0"/>
              </a:spcBef>
              <a:spcAft>
                <a:spcPts val="0"/>
              </a:spcAft>
              <a:buSzPts val="2000"/>
              <a:buFont typeface="Helvetica Neue"/>
              <a:buChar char="●"/>
            </a:pPr>
            <a:r>
              <a:rPr lang="en-US" sz="2000">
                <a:latin typeface="Helvetica Neue"/>
                <a:ea typeface="Helvetica Neue"/>
                <a:cs typeface="Helvetica Neue"/>
                <a:sym typeface="Helvetica Neue"/>
              </a:rPr>
              <a:t>Objects</a:t>
            </a:r>
            <a:endParaRPr sz="2000">
              <a:latin typeface="Helvetica Neue"/>
              <a:ea typeface="Helvetica Neue"/>
              <a:cs typeface="Helvetica Neue"/>
              <a:sym typeface="Helvetica Neue"/>
            </a:endParaRPr>
          </a:p>
          <a:p>
            <a:pPr indent="-368300" lvl="0" marL="469900" rtl="0" algn="l">
              <a:lnSpc>
                <a:spcPct val="150000"/>
              </a:lnSpc>
              <a:spcBef>
                <a:spcPts val="0"/>
              </a:spcBef>
              <a:spcAft>
                <a:spcPts val="0"/>
              </a:spcAft>
              <a:buSzPts val="2000"/>
              <a:buFont typeface="Helvetica Neue"/>
              <a:buChar char="●"/>
            </a:pPr>
            <a:r>
              <a:rPr lang="en-US" sz="2000">
                <a:latin typeface="Helvetica Neue"/>
                <a:ea typeface="Helvetica Neue"/>
                <a:cs typeface="Helvetica Neue"/>
                <a:sym typeface="Helvetica Neue"/>
              </a:rPr>
              <a:t>Loops </a:t>
            </a:r>
            <a:endParaRPr sz="2000">
              <a:latin typeface="Helvetica Neue"/>
              <a:ea typeface="Helvetica Neue"/>
              <a:cs typeface="Helvetica Neue"/>
              <a:sym typeface="Helvetica Neu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50"/>
          <p:cNvPicPr preferRelativeResize="0"/>
          <p:nvPr/>
        </p:nvPicPr>
        <p:blipFill>
          <a:blip r:embed="rId3">
            <a:alphaModFix/>
          </a:blip>
          <a:stretch>
            <a:fillRect/>
          </a:stretch>
        </p:blipFill>
        <p:spPr>
          <a:xfrm>
            <a:off x="10038195" y="6866870"/>
            <a:ext cx="413467" cy="422561"/>
          </a:xfrm>
          <a:prstGeom prst="rect">
            <a:avLst/>
          </a:prstGeom>
          <a:noFill/>
          <a:ln>
            <a:noFill/>
          </a:ln>
        </p:spPr>
      </p:pic>
      <p:sp>
        <p:nvSpPr>
          <p:cNvPr id="311" name="Google Shape;311;p50"/>
          <p:cNvSpPr txBox="1"/>
          <p:nvPr>
            <p:ph type="title"/>
          </p:nvPr>
        </p:nvSpPr>
        <p:spPr>
          <a:xfrm>
            <a:off x="364525" y="162075"/>
            <a:ext cx="9964500" cy="749400"/>
          </a:xfrm>
          <a:prstGeom prst="rect">
            <a:avLst/>
          </a:prstGeom>
        </p:spPr>
        <p:txBody>
          <a:bodyPr anchorCtr="0" anchor="t" bIns="117375" lIns="117375" spcFirstLastPara="1" rIns="117375" wrap="square" tIns="117375">
            <a:noAutofit/>
          </a:bodyPr>
          <a:lstStyle/>
          <a:p>
            <a:pPr indent="0" lvl="0" marL="0" rtl="0" algn="l">
              <a:spcBef>
                <a:spcPts val="0"/>
              </a:spcBef>
              <a:spcAft>
                <a:spcPts val="0"/>
              </a:spcAft>
              <a:buSzPts val="6700"/>
              <a:buNone/>
            </a:pPr>
            <a:r>
              <a:rPr lang="en-US" sz="4200">
                <a:solidFill>
                  <a:srgbClr val="EA5B25"/>
                </a:solidFill>
              </a:rPr>
              <a:t>Final Project core concepts</a:t>
            </a:r>
            <a:endParaRPr sz="4200">
              <a:solidFill>
                <a:srgbClr val="EA5B25"/>
              </a:solidFill>
            </a:endParaRPr>
          </a:p>
        </p:txBody>
      </p:sp>
      <p:sp>
        <p:nvSpPr>
          <p:cNvPr id="312" name="Google Shape;312;p50"/>
          <p:cNvSpPr txBox="1"/>
          <p:nvPr/>
        </p:nvSpPr>
        <p:spPr>
          <a:xfrm>
            <a:off x="984288" y="1763150"/>
            <a:ext cx="8186700" cy="4650600"/>
          </a:xfrm>
          <a:prstGeom prst="rect">
            <a:avLst/>
          </a:prstGeom>
          <a:noFill/>
          <a:ln>
            <a:noFill/>
          </a:ln>
        </p:spPr>
        <p:txBody>
          <a:bodyPr anchorCtr="0" anchor="t" bIns="92475" lIns="92475" spcFirstLastPara="1" rIns="92475" wrap="square" tIns="92475">
            <a:spAutoFit/>
          </a:bodyPr>
          <a:lstStyle/>
          <a:p>
            <a:pPr indent="-368300" lvl="0" marL="469900" rtl="0" algn="l">
              <a:lnSpc>
                <a:spcPct val="150000"/>
              </a:lnSpc>
              <a:spcBef>
                <a:spcPts val="0"/>
              </a:spcBef>
              <a:spcAft>
                <a:spcPts val="0"/>
              </a:spcAft>
              <a:buSzPts val="2000"/>
              <a:buFont typeface="Helvetica Neue"/>
              <a:buChar char="●"/>
            </a:pPr>
            <a:r>
              <a:rPr lang="en-US" sz="2000">
                <a:latin typeface="Helvetica Neue"/>
                <a:ea typeface="Helvetica Neue"/>
                <a:cs typeface="Helvetica Neue"/>
                <a:sym typeface="Helvetica Neue"/>
              </a:rPr>
              <a:t>HTML elements</a:t>
            </a:r>
            <a:endParaRPr sz="2000">
              <a:latin typeface="Helvetica Neue"/>
              <a:ea typeface="Helvetica Neue"/>
              <a:cs typeface="Helvetica Neue"/>
              <a:sym typeface="Helvetica Neue"/>
            </a:endParaRPr>
          </a:p>
          <a:p>
            <a:pPr indent="-368300" lvl="0" marL="469900" rtl="0" algn="l">
              <a:lnSpc>
                <a:spcPct val="150000"/>
              </a:lnSpc>
              <a:spcBef>
                <a:spcPts val="0"/>
              </a:spcBef>
              <a:spcAft>
                <a:spcPts val="0"/>
              </a:spcAft>
              <a:buClr>
                <a:srgbClr val="999999"/>
              </a:buClr>
              <a:buSzPts val="2000"/>
              <a:buFont typeface="Helvetica Neue"/>
              <a:buChar char="●"/>
            </a:pPr>
            <a:r>
              <a:rPr lang="en-US" sz="2000">
                <a:solidFill>
                  <a:srgbClr val="999999"/>
                </a:solidFill>
                <a:latin typeface="Helvetica Neue"/>
                <a:ea typeface="Helvetica Neue"/>
                <a:cs typeface="Helvetica Neue"/>
                <a:sym typeface="Helvetica Neue"/>
              </a:rPr>
              <a:t>CSS rules and specificity</a:t>
            </a:r>
            <a:endParaRPr sz="2000">
              <a:solidFill>
                <a:srgbClr val="999999"/>
              </a:solidFill>
              <a:latin typeface="Helvetica Neue"/>
              <a:ea typeface="Helvetica Neue"/>
              <a:cs typeface="Helvetica Neue"/>
              <a:sym typeface="Helvetica Neue"/>
            </a:endParaRPr>
          </a:p>
          <a:p>
            <a:pPr indent="-368300" lvl="0" marL="469900" rtl="0" algn="l">
              <a:lnSpc>
                <a:spcPct val="150000"/>
              </a:lnSpc>
              <a:spcBef>
                <a:spcPts val="0"/>
              </a:spcBef>
              <a:spcAft>
                <a:spcPts val="0"/>
              </a:spcAft>
              <a:buSzPts val="2000"/>
              <a:buFont typeface="Helvetica Neue"/>
              <a:buChar char="●"/>
            </a:pPr>
            <a:r>
              <a:rPr lang="en-US" sz="2000">
                <a:latin typeface="Helvetica Neue"/>
                <a:ea typeface="Helvetica Neue"/>
                <a:cs typeface="Helvetica Neue"/>
                <a:sym typeface="Helvetica Neue"/>
              </a:rPr>
              <a:t>Variables</a:t>
            </a:r>
            <a:endParaRPr sz="2000">
              <a:latin typeface="Helvetica Neue"/>
              <a:ea typeface="Helvetica Neue"/>
              <a:cs typeface="Helvetica Neue"/>
              <a:sym typeface="Helvetica Neue"/>
            </a:endParaRPr>
          </a:p>
          <a:p>
            <a:pPr indent="-368300" lvl="0" marL="469900" rtl="0" algn="l">
              <a:lnSpc>
                <a:spcPct val="150000"/>
              </a:lnSpc>
              <a:spcBef>
                <a:spcPts val="0"/>
              </a:spcBef>
              <a:spcAft>
                <a:spcPts val="0"/>
              </a:spcAft>
              <a:buSzPts val="2000"/>
              <a:buFont typeface="Helvetica Neue"/>
              <a:buChar char="●"/>
            </a:pPr>
            <a:r>
              <a:rPr lang="en-US" sz="2000">
                <a:latin typeface="Helvetica Neue"/>
                <a:ea typeface="Helvetica Neue"/>
                <a:cs typeface="Helvetica Neue"/>
                <a:sym typeface="Helvetica Neue"/>
              </a:rPr>
              <a:t>DOM Manipulation</a:t>
            </a:r>
            <a:endParaRPr sz="2000">
              <a:latin typeface="Helvetica Neue"/>
              <a:ea typeface="Helvetica Neue"/>
              <a:cs typeface="Helvetica Neue"/>
              <a:sym typeface="Helvetica Neue"/>
            </a:endParaRPr>
          </a:p>
          <a:p>
            <a:pPr indent="-368300" lvl="0" marL="469900" rtl="0" algn="l">
              <a:lnSpc>
                <a:spcPct val="150000"/>
              </a:lnSpc>
              <a:spcBef>
                <a:spcPts val="0"/>
              </a:spcBef>
              <a:spcAft>
                <a:spcPts val="0"/>
              </a:spcAft>
              <a:buClr>
                <a:srgbClr val="999999"/>
              </a:buClr>
              <a:buSzPts val="2000"/>
              <a:buFont typeface="Helvetica Neue"/>
              <a:buChar char="●"/>
            </a:pPr>
            <a:r>
              <a:rPr lang="en-US" sz="2000">
                <a:solidFill>
                  <a:srgbClr val="999999"/>
                </a:solidFill>
                <a:latin typeface="Helvetica Neue"/>
                <a:ea typeface="Helvetica Neue"/>
                <a:cs typeface="Helvetica Neue"/>
                <a:sym typeface="Helvetica Neue"/>
              </a:rPr>
              <a:t>Event Listeners</a:t>
            </a:r>
            <a:endParaRPr sz="2000">
              <a:solidFill>
                <a:srgbClr val="999999"/>
              </a:solidFill>
              <a:latin typeface="Helvetica Neue"/>
              <a:ea typeface="Helvetica Neue"/>
              <a:cs typeface="Helvetica Neue"/>
              <a:sym typeface="Helvetica Neue"/>
            </a:endParaRPr>
          </a:p>
          <a:p>
            <a:pPr indent="-368300" lvl="0" marL="469900" rtl="0" algn="l">
              <a:lnSpc>
                <a:spcPct val="150000"/>
              </a:lnSpc>
              <a:spcBef>
                <a:spcPts val="0"/>
              </a:spcBef>
              <a:spcAft>
                <a:spcPts val="0"/>
              </a:spcAft>
              <a:buSzPts val="2000"/>
              <a:buFont typeface="Helvetica Neue"/>
              <a:buChar char="●"/>
            </a:pPr>
            <a:r>
              <a:rPr lang="en-US" sz="2000">
                <a:latin typeface="Helvetica Neue"/>
                <a:ea typeface="Helvetica Neue"/>
                <a:cs typeface="Helvetica Neue"/>
                <a:sym typeface="Helvetica Neue"/>
              </a:rPr>
              <a:t>Functions</a:t>
            </a:r>
            <a:endParaRPr sz="2000">
              <a:latin typeface="Helvetica Neue"/>
              <a:ea typeface="Helvetica Neue"/>
              <a:cs typeface="Helvetica Neue"/>
              <a:sym typeface="Helvetica Neue"/>
            </a:endParaRPr>
          </a:p>
          <a:p>
            <a:pPr indent="-368300" lvl="0" marL="469900" rtl="0" algn="l">
              <a:lnSpc>
                <a:spcPct val="150000"/>
              </a:lnSpc>
              <a:spcBef>
                <a:spcPts val="0"/>
              </a:spcBef>
              <a:spcAft>
                <a:spcPts val="0"/>
              </a:spcAft>
              <a:buSzPts val="2000"/>
              <a:buFont typeface="Helvetica Neue"/>
              <a:buChar char="●"/>
            </a:pPr>
            <a:r>
              <a:rPr lang="en-US" sz="2000">
                <a:latin typeface="Helvetica Neue"/>
                <a:ea typeface="Helvetica Neue"/>
                <a:cs typeface="Helvetica Neue"/>
                <a:sym typeface="Helvetica Neue"/>
              </a:rPr>
              <a:t>Control flow</a:t>
            </a:r>
            <a:endParaRPr sz="2000">
              <a:latin typeface="Helvetica Neue"/>
              <a:ea typeface="Helvetica Neue"/>
              <a:cs typeface="Helvetica Neue"/>
              <a:sym typeface="Helvetica Neue"/>
            </a:endParaRPr>
          </a:p>
          <a:p>
            <a:pPr indent="-368300" lvl="0" marL="469900" rtl="0" algn="l">
              <a:lnSpc>
                <a:spcPct val="150000"/>
              </a:lnSpc>
              <a:spcBef>
                <a:spcPts val="0"/>
              </a:spcBef>
              <a:spcAft>
                <a:spcPts val="0"/>
              </a:spcAft>
              <a:buSzPts val="2000"/>
              <a:buFont typeface="Helvetica Neue"/>
              <a:buChar char="●"/>
            </a:pPr>
            <a:r>
              <a:rPr lang="en-US" sz="2000">
                <a:latin typeface="Helvetica Neue"/>
                <a:ea typeface="Helvetica Neue"/>
                <a:cs typeface="Helvetica Neue"/>
                <a:sym typeface="Helvetica Neue"/>
              </a:rPr>
              <a:t>Arrays</a:t>
            </a:r>
            <a:endParaRPr sz="2000">
              <a:latin typeface="Helvetica Neue"/>
              <a:ea typeface="Helvetica Neue"/>
              <a:cs typeface="Helvetica Neue"/>
              <a:sym typeface="Helvetica Neue"/>
            </a:endParaRPr>
          </a:p>
          <a:p>
            <a:pPr indent="-368300" lvl="0" marL="469900" rtl="0" algn="l">
              <a:lnSpc>
                <a:spcPct val="150000"/>
              </a:lnSpc>
              <a:spcBef>
                <a:spcPts val="0"/>
              </a:spcBef>
              <a:spcAft>
                <a:spcPts val="0"/>
              </a:spcAft>
              <a:buSzPts val="2000"/>
              <a:buFont typeface="Helvetica Neue"/>
              <a:buChar char="●"/>
            </a:pPr>
            <a:r>
              <a:rPr lang="en-US" sz="2000">
                <a:latin typeface="Helvetica Neue"/>
                <a:ea typeface="Helvetica Neue"/>
                <a:cs typeface="Helvetica Neue"/>
                <a:sym typeface="Helvetica Neue"/>
              </a:rPr>
              <a:t>Objects</a:t>
            </a:r>
            <a:endParaRPr sz="2000">
              <a:latin typeface="Helvetica Neue"/>
              <a:ea typeface="Helvetica Neue"/>
              <a:cs typeface="Helvetica Neue"/>
              <a:sym typeface="Helvetica Neue"/>
            </a:endParaRPr>
          </a:p>
          <a:p>
            <a:pPr indent="-368300" lvl="0" marL="469900" rtl="0" algn="l">
              <a:lnSpc>
                <a:spcPct val="150000"/>
              </a:lnSpc>
              <a:spcBef>
                <a:spcPts val="0"/>
              </a:spcBef>
              <a:spcAft>
                <a:spcPts val="0"/>
              </a:spcAft>
              <a:buClr>
                <a:srgbClr val="999999"/>
              </a:buClr>
              <a:buSzPts val="2000"/>
              <a:buFont typeface="Helvetica Neue"/>
              <a:buChar char="●"/>
            </a:pPr>
            <a:r>
              <a:rPr lang="en-US" sz="2000">
                <a:solidFill>
                  <a:srgbClr val="999999"/>
                </a:solidFill>
                <a:latin typeface="Helvetica Neue"/>
                <a:ea typeface="Helvetica Neue"/>
                <a:cs typeface="Helvetica Neue"/>
                <a:sym typeface="Helvetica Neue"/>
              </a:rPr>
              <a:t>Loops </a:t>
            </a:r>
            <a:endParaRPr sz="2000">
              <a:solidFill>
                <a:srgbClr val="999999"/>
              </a:solidFill>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24"/>
          <p:cNvPicPr preferRelativeResize="0"/>
          <p:nvPr/>
        </p:nvPicPr>
        <p:blipFill>
          <a:blip r:embed="rId3">
            <a:alphaModFix/>
          </a:blip>
          <a:stretch>
            <a:fillRect/>
          </a:stretch>
        </p:blipFill>
        <p:spPr>
          <a:xfrm>
            <a:off x="10038195" y="6866870"/>
            <a:ext cx="519425" cy="530850"/>
          </a:xfrm>
          <a:prstGeom prst="rect">
            <a:avLst/>
          </a:prstGeom>
          <a:noFill/>
          <a:ln>
            <a:noFill/>
          </a:ln>
        </p:spPr>
      </p:pic>
      <p:sp>
        <p:nvSpPr>
          <p:cNvPr id="110" name="Google Shape;110;p24"/>
          <p:cNvSpPr txBox="1"/>
          <p:nvPr>
            <p:ph idx="4294967295" type="ctrTitle"/>
          </p:nvPr>
        </p:nvSpPr>
        <p:spPr>
          <a:xfrm>
            <a:off x="364525" y="162075"/>
            <a:ext cx="9964500" cy="749400"/>
          </a:xfrm>
          <a:prstGeom prst="rect">
            <a:avLst/>
          </a:prstGeom>
        </p:spPr>
        <p:txBody>
          <a:bodyPr anchorCtr="0" anchor="t" bIns="116050" lIns="116050" spcFirstLastPara="1" rIns="116050" wrap="square" tIns="116050">
            <a:noAutofit/>
          </a:bodyPr>
          <a:lstStyle/>
          <a:p>
            <a:pPr indent="0" lvl="0" marL="0" rtl="0" algn="l">
              <a:spcBef>
                <a:spcPts val="0"/>
              </a:spcBef>
              <a:spcAft>
                <a:spcPts val="0"/>
              </a:spcAft>
              <a:buSzPts val="6600"/>
              <a:buNone/>
            </a:pPr>
            <a:r>
              <a:rPr lang="en-US" sz="4200">
                <a:solidFill>
                  <a:srgbClr val="EA5B25"/>
                </a:solidFill>
              </a:rPr>
              <a:t>Recap</a:t>
            </a:r>
            <a:endParaRPr sz="4200">
              <a:solidFill>
                <a:srgbClr val="EA5B25"/>
              </a:solidFill>
            </a:endParaRPr>
          </a:p>
        </p:txBody>
      </p:sp>
      <p:pic>
        <p:nvPicPr>
          <p:cNvPr id="111" name="Google Shape;111;p24"/>
          <p:cNvPicPr preferRelativeResize="0"/>
          <p:nvPr/>
        </p:nvPicPr>
        <p:blipFill>
          <a:blip r:embed="rId4">
            <a:alphaModFix/>
          </a:blip>
          <a:stretch>
            <a:fillRect/>
          </a:stretch>
        </p:blipFill>
        <p:spPr>
          <a:xfrm>
            <a:off x="819300" y="967000"/>
            <a:ext cx="9054940" cy="634022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51"/>
          <p:cNvPicPr preferRelativeResize="0"/>
          <p:nvPr/>
        </p:nvPicPr>
        <p:blipFill>
          <a:blip r:embed="rId3">
            <a:alphaModFix/>
          </a:blip>
          <a:stretch>
            <a:fillRect/>
          </a:stretch>
        </p:blipFill>
        <p:spPr>
          <a:xfrm>
            <a:off x="10038195" y="6866870"/>
            <a:ext cx="413467" cy="422561"/>
          </a:xfrm>
          <a:prstGeom prst="rect">
            <a:avLst/>
          </a:prstGeom>
          <a:noFill/>
          <a:ln>
            <a:noFill/>
          </a:ln>
        </p:spPr>
      </p:pic>
      <p:sp>
        <p:nvSpPr>
          <p:cNvPr id="318" name="Google Shape;318;p51"/>
          <p:cNvSpPr txBox="1"/>
          <p:nvPr>
            <p:ph type="title"/>
          </p:nvPr>
        </p:nvSpPr>
        <p:spPr>
          <a:xfrm>
            <a:off x="364525" y="162075"/>
            <a:ext cx="9964500" cy="749400"/>
          </a:xfrm>
          <a:prstGeom prst="rect">
            <a:avLst/>
          </a:prstGeom>
        </p:spPr>
        <p:txBody>
          <a:bodyPr anchorCtr="0" anchor="t" bIns="117375" lIns="117375" spcFirstLastPara="1" rIns="117375" wrap="square" tIns="117375">
            <a:noAutofit/>
          </a:bodyPr>
          <a:lstStyle/>
          <a:p>
            <a:pPr indent="0" lvl="0" marL="0" rtl="0" algn="l">
              <a:spcBef>
                <a:spcPts val="0"/>
              </a:spcBef>
              <a:spcAft>
                <a:spcPts val="0"/>
              </a:spcAft>
              <a:buSzPts val="6700"/>
              <a:buNone/>
            </a:pPr>
            <a:r>
              <a:rPr lang="en-US" sz="4200">
                <a:solidFill>
                  <a:srgbClr val="EA5B25"/>
                </a:solidFill>
              </a:rPr>
              <a:t>Outcome: Final Project</a:t>
            </a:r>
            <a:endParaRPr sz="4200">
              <a:solidFill>
                <a:srgbClr val="EA5B25"/>
              </a:solidFill>
            </a:endParaRPr>
          </a:p>
        </p:txBody>
      </p:sp>
      <p:pic>
        <p:nvPicPr>
          <p:cNvPr id="319" name="Google Shape;319;p51"/>
          <p:cNvPicPr preferRelativeResize="0"/>
          <p:nvPr/>
        </p:nvPicPr>
        <p:blipFill>
          <a:blip r:embed="rId4">
            <a:alphaModFix/>
          </a:blip>
          <a:stretch>
            <a:fillRect/>
          </a:stretch>
        </p:blipFill>
        <p:spPr>
          <a:xfrm>
            <a:off x="178223" y="1840497"/>
            <a:ext cx="5044516" cy="3118323"/>
          </a:xfrm>
          <a:prstGeom prst="rect">
            <a:avLst/>
          </a:prstGeom>
          <a:noFill/>
          <a:ln>
            <a:noFill/>
          </a:ln>
        </p:spPr>
      </p:pic>
      <p:pic>
        <p:nvPicPr>
          <p:cNvPr id="320" name="Google Shape;320;p51"/>
          <p:cNvPicPr preferRelativeResize="0"/>
          <p:nvPr/>
        </p:nvPicPr>
        <p:blipFill>
          <a:blip r:embed="rId5">
            <a:alphaModFix/>
          </a:blip>
          <a:stretch>
            <a:fillRect/>
          </a:stretch>
        </p:blipFill>
        <p:spPr>
          <a:xfrm>
            <a:off x="5682214" y="1876959"/>
            <a:ext cx="3928458" cy="3026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p52"/>
          <p:cNvPicPr preferRelativeResize="0"/>
          <p:nvPr/>
        </p:nvPicPr>
        <p:blipFill>
          <a:blip r:embed="rId3">
            <a:alphaModFix/>
          </a:blip>
          <a:stretch>
            <a:fillRect/>
          </a:stretch>
        </p:blipFill>
        <p:spPr>
          <a:xfrm>
            <a:off x="10038195" y="6866870"/>
            <a:ext cx="413467" cy="422561"/>
          </a:xfrm>
          <a:prstGeom prst="rect">
            <a:avLst/>
          </a:prstGeom>
          <a:noFill/>
          <a:ln>
            <a:noFill/>
          </a:ln>
        </p:spPr>
      </p:pic>
      <p:sp>
        <p:nvSpPr>
          <p:cNvPr id="326" name="Google Shape;326;p52"/>
          <p:cNvSpPr txBox="1"/>
          <p:nvPr>
            <p:ph type="title"/>
          </p:nvPr>
        </p:nvSpPr>
        <p:spPr>
          <a:xfrm>
            <a:off x="364525" y="162075"/>
            <a:ext cx="9964500" cy="749400"/>
          </a:xfrm>
          <a:prstGeom prst="rect">
            <a:avLst/>
          </a:prstGeom>
        </p:spPr>
        <p:txBody>
          <a:bodyPr anchorCtr="0" anchor="t" bIns="117375" lIns="117375" spcFirstLastPara="1" rIns="117375" wrap="square" tIns="117375">
            <a:noAutofit/>
          </a:bodyPr>
          <a:lstStyle/>
          <a:p>
            <a:pPr indent="0" lvl="0" marL="0" rtl="0" algn="l">
              <a:spcBef>
                <a:spcPts val="0"/>
              </a:spcBef>
              <a:spcAft>
                <a:spcPts val="0"/>
              </a:spcAft>
              <a:buSzPts val="6700"/>
              <a:buNone/>
            </a:pPr>
            <a:r>
              <a:rPr lang="en-US" sz="4200">
                <a:solidFill>
                  <a:srgbClr val="EA5B25"/>
                </a:solidFill>
              </a:rPr>
              <a:t>Outcome: Final Project</a:t>
            </a:r>
            <a:endParaRPr sz="4200">
              <a:solidFill>
                <a:srgbClr val="EA5B25"/>
              </a:solidFill>
            </a:endParaRPr>
          </a:p>
        </p:txBody>
      </p:sp>
      <p:pic>
        <p:nvPicPr>
          <p:cNvPr id="327" name="Google Shape;327;p52"/>
          <p:cNvPicPr preferRelativeResize="0"/>
          <p:nvPr/>
        </p:nvPicPr>
        <p:blipFill>
          <a:blip r:embed="rId4">
            <a:alphaModFix/>
          </a:blip>
          <a:stretch>
            <a:fillRect/>
          </a:stretch>
        </p:blipFill>
        <p:spPr>
          <a:xfrm>
            <a:off x="1571440" y="1488497"/>
            <a:ext cx="7184978" cy="399590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53"/>
          <p:cNvPicPr preferRelativeResize="0"/>
          <p:nvPr/>
        </p:nvPicPr>
        <p:blipFill>
          <a:blip r:embed="rId3">
            <a:alphaModFix/>
          </a:blip>
          <a:stretch>
            <a:fillRect/>
          </a:stretch>
        </p:blipFill>
        <p:spPr>
          <a:xfrm>
            <a:off x="10038195" y="6866870"/>
            <a:ext cx="413467" cy="422561"/>
          </a:xfrm>
          <a:prstGeom prst="rect">
            <a:avLst/>
          </a:prstGeom>
          <a:noFill/>
          <a:ln>
            <a:noFill/>
          </a:ln>
        </p:spPr>
      </p:pic>
      <p:sp>
        <p:nvSpPr>
          <p:cNvPr id="333" name="Google Shape;333;p53"/>
          <p:cNvSpPr txBox="1"/>
          <p:nvPr>
            <p:ph type="title"/>
          </p:nvPr>
        </p:nvSpPr>
        <p:spPr>
          <a:xfrm>
            <a:off x="364525" y="162075"/>
            <a:ext cx="9964500" cy="749400"/>
          </a:xfrm>
          <a:prstGeom prst="rect">
            <a:avLst/>
          </a:prstGeom>
        </p:spPr>
        <p:txBody>
          <a:bodyPr anchorCtr="0" anchor="t" bIns="117375" lIns="117375" spcFirstLastPara="1" rIns="117375" wrap="square" tIns="117375">
            <a:noAutofit/>
          </a:bodyPr>
          <a:lstStyle/>
          <a:p>
            <a:pPr indent="0" lvl="0" marL="0" rtl="0" algn="l">
              <a:spcBef>
                <a:spcPts val="0"/>
              </a:spcBef>
              <a:spcAft>
                <a:spcPts val="0"/>
              </a:spcAft>
              <a:buSzPts val="6700"/>
              <a:buNone/>
            </a:pPr>
            <a:r>
              <a:rPr lang="en-US" sz="4200">
                <a:solidFill>
                  <a:srgbClr val="EA5B25"/>
                </a:solidFill>
              </a:rPr>
              <a:t>Outcome: Final Project</a:t>
            </a:r>
            <a:endParaRPr sz="4200">
              <a:solidFill>
                <a:srgbClr val="EA5B25"/>
              </a:solidFill>
            </a:endParaRPr>
          </a:p>
        </p:txBody>
      </p:sp>
      <p:pic>
        <p:nvPicPr>
          <p:cNvPr id="334" name="Google Shape;334;p53"/>
          <p:cNvPicPr preferRelativeResize="0"/>
          <p:nvPr/>
        </p:nvPicPr>
        <p:blipFill>
          <a:blip r:embed="rId4">
            <a:alphaModFix/>
          </a:blip>
          <a:stretch>
            <a:fillRect/>
          </a:stretch>
        </p:blipFill>
        <p:spPr>
          <a:xfrm>
            <a:off x="1862516" y="1466381"/>
            <a:ext cx="6697876" cy="413711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54"/>
          <p:cNvPicPr preferRelativeResize="0"/>
          <p:nvPr/>
        </p:nvPicPr>
        <p:blipFill>
          <a:blip r:embed="rId3">
            <a:alphaModFix/>
          </a:blip>
          <a:stretch>
            <a:fillRect/>
          </a:stretch>
        </p:blipFill>
        <p:spPr>
          <a:xfrm>
            <a:off x="10038195" y="6866870"/>
            <a:ext cx="413467" cy="422561"/>
          </a:xfrm>
          <a:prstGeom prst="rect">
            <a:avLst/>
          </a:prstGeom>
          <a:noFill/>
          <a:ln>
            <a:noFill/>
          </a:ln>
        </p:spPr>
      </p:pic>
      <p:sp>
        <p:nvSpPr>
          <p:cNvPr id="340" name="Google Shape;340;p54"/>
          <p:cNvSpPr txBox="1"/>
          <p:nvPr>
            <p:ph type="title"/>
          </p:nvPr>
        </p:nvSpPr>
        <p:spPr>
          <a:xfrm>
            <a:off x="364525" y="162075"/>
            <a:ext cx="9964500" cy="749400"/>
          </a:xfrm>
          <a:prstGeom prst="rect">
            <a:avLst/>
          </a:prstGeom>
        </p:spPr>
        <p:txBody>
          <a:bodyPr anchorCtr="0" anchor="t" bIns="117375" lIns="117375" spcFirstLastPara="1" rIns="117375" wrap="square" tIns="117375">
            <a:noAutofit/>
          </a:bodyPr>
          <a:lstStyle/>
          <a:p>
            <a:pPr indent="0" lvl="0" marL="0" rtl="0" algn="l">
              <a:spcBef>
                <a:spcPts val="0"/>
              </a:spcBef>
              <a:spcAft>
                <a:spcPts val="0"/>
              </a:spcAft>
              <a:buSzPts val="6700"/>
              <a:buNone/>
            </a:pPr>
            <a:r>
              <a:rPr lang="en-US" sz="4200">
                <a:solidFill>
                  <a:srgbClr val="EA5B25"/>
                </a:solidFill>
              </a:rPr>
              <a:t>Outcome: Final Project</a:t>
            </a:r>
            <a:endParaRPr sz="4200">
              <a:solidFill>
                <a:srgbClr val="EA5B25"/>
              </a:solidFill>
            </a:endParaRPr>
          </a:p>
        </p:txBody>
      </p:sp>
      <p:pic>
        <p:nvPicPr>
          <p:cNvPr id="341" name="Google Shape;341;p54"/>
          <p:cNvPicPr preferRelativeResize="0"/>
          <p:nvPr/>
        </p:nvPicPr>
        <p:blipFill>
          <a:blip r:embed="rId4">
            <a:alphaModFix/>
          </a:blip>
          <a:stretch>
            <a:fillRect/>
          </a:stretch>
        </p:blipFill>
        <p:spPr>
          <a:xfrm>
            <a:off x="676933" y="1290713"/>
            <a:ext cx="8451338" cy="410185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55"/>
          <p:cNvPicPr preferRelativeResize="0"/>
          <p:nvPr/>
        </p:nvPicPr>
        <p:blipFill>
          <a:blip r:embed="rId3">
            <a:alphaModFix/>
          </a:blip>
          <a:stretch>
            <a:fillRect/>
          </a:stretch>
        </p:blipFill>
        <p:spPr>
          <a:xfrm>
            <a:off x="10038195" y="6866870"/>
            <a:ext cx="413467" cy="422561"/>
          </a:xfrm>
          <a:prstGeom prst="rect">
            <a:avLst/>
          </a:prstGeom>
          <a:noFill/>
          <a:ln>
            <a:noFill/>
          </a:ln>
        </p:spPr>
      </p:pic>
      <p:sp>
        <p:nvSpPr>
          <p:cNvPr id="347" name="Google Shape;347;p55"/>
          <p:cNvSpPr txBox="1"/>
          <p:nvPr>
            <p:ph type="title"/>
          </p:nvPr>
        </p:nvSpPr>
        <p:spPr>
          <a:xfrm>
            <a:off x="364525" y="162075"/>
            <a:ext cx="9964500" cy="749400"/>
          </a:xfrm>
          <a:prstGeom prst="rect">
            <a:avLst/>
          </a:prstGeom>
        </p:spPr>
        <p:txBody>
          <a:bodyPr anchorCtr="0" anchor="t" bIns="117375" lIns="117375" spcFirstLastPara="1" rIns="117375" wrap="square" tIns="117375">
            <a:noAutofit/>
          </a:bodyPr>
          <a:lstStyle/>
          <a:p>
            <a:pPr indent="0" lvl="0" marL="0" rtl="0" algn="l">
              <a:spcBef>
                <a:spcPts val="0"/>
              </a:spcBef>
              <a:spcAft>
                <a:spcPts val="0"/>
              </a:spcAft>
              <a:buSzPts val="6700"/>
              <a:buNone/>
            </a:pPr>
            <a:r>
              <a:rPr lang="en-US" sz="4200">
                <a:solidFill>
                  <a:srgbClr val="EA5B25"/>
                </a:solidFill>
              </a:rPr>
              <a:t>Outcome: Final Project</a:t>
            </a:r>
            <a:endParaRPr sz="4200">
              <a:solidFill>
                <a:srgbClr val="EA5B25"/>
              </a:solidFill>
            </a:endParaRPr>
          </a:p>
        </p:txBody>
      </p:sp>
      <p:pic>
        <p:nvPicPr>
          <p:cNvPr id="348" name="Google Shape;348;p55"/>
          <p:cNvPicPr preferRelativeResize="0"/>
          <p:nvPr/>
        </p:nvPicPr>
        <p:blipFill>
          <a:blip r:embed="rId4">
            <a:alphaModFix/>
          </a:blip>
          <a:stretch>
            <a:fillRect/>
          </a:stretch>
        </p:blipFill>
        <p:spPr>
          <a:xfrm>
            <a:off x="868989" y="1421132"/>
            <a:ext cx="8019671" cy="433486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p56"/>
          <p:cNvPicPr preferRelativeResize="0"/>
          <p:nvPr/>
        </p:nvPicPr>
        <p:blipFill>
          <a:blip r:embed="rId3">
            <a:alphaModFix/>
          </a:blip>
          <a:stretch>
            <a:fillRect/>
          </a:stretch>
        </p:blipFill>
        <p:spPr>
          <a:xfrm>
            <a:off x="10038195" y="6866870"/>
            <a:ext cx="413467" cy="422561"/>
          </a:xfrm>
          <a:prstGeom prst="rect">
            <a:avLst/>
          </a:prstGeom>
          <a:noFill/>
          <a:ln>
            <a:noFill/>
          </a:ln>
        </p:spPr>
      </p:pic>
      <p:sp>
        <p:nvSpPr>
          <p:cNvPr id="354" name="Google Shape;354;p56"/>
          <p:cNvSpPr txBox="1"/>
          <p:nvPr>
            <p:ph type="title"/>
          </p:nvPr>
        </p:nvSpPr>
        <p:spPr>
          <a:xfrm>
            <a:off x="364450" y="2399750"/>
            <a:ext cx="9964500" cy="1294800"/>
          </a:xfrm>
          <a:prstGeom prst="rect">
            <a:avLst/>
          </a:prstGeom>
        </p:spPr>
        <p:txBody>
          <a:bodyPr anchorCtr="0" anchor="t" bIns="117375" lIns="117375" spcFirstLastPara="1" rIns="117375" wrap="square" tIns="117375">
            <a:noAutofit/>
          </a:bodyPr>
          <a:lstStyle/>
          <a:p>
            <a:pPr indent="0" lvl="0" marL="0" rtl="0" algn="ctr">
              <a:spcBef>
                <a:spcPts val="0"/>
              </a:spcBef>
              <a:spcAft>
                <a:spcPts val="0"/>
              </a:spcAft>
              <a:buSzPts val="6700"/>
              <a:buNone/>
            </a:pPr>
            <a:r>
              <a:rPr b="1" lang="en-US" sz="6700">
                <a:solidFill>
                  <a:schemeClr val="accent3"/>
                </a:solidFill>
                <a:latin typeface="Proxima Nova"/>
                <a:ea typeface="Proxima Nova"/>
                <a:cs typeface="Proxima Nova"/>
                <a:sym typeface="Proxima Nova"/>
              </a:rPr>
              <a:t>Ideation for final project</a:t>
            </a:r>
            <a:endParaRPr b="1" sz="6700">
              <a:solidFill>
                <a:schemeClr val="accent3"/>
              </a:solidFill>
              <a:latin typeface="Proxima Nova"/>
              <a:ea typeface="Proxima Nova"/>
              <a:cs typeface="Proxima Nova"/>
              <a:sym typeface="Proxima Nova"/>
            </a:endParaRPr>
          </a:p>
          <a:p>
            <a:pPr indent="0" lvl="0" marL="0" rtl="0" algn="l">
              <a:spcBef>
                <a:spcPts val="0"/>
              </a:spcBef>
              <a:spcAft>
                <a:spcPts val="0"/>
              </a:spcAft>
              <a:buSzPts val="6700"/>
              <a:buNone/>
            </a:pPr>
            <a:r>
              <a:t/>
            </a:r>
            <a:endParaRPr sz="4200">
              <a:solidFill>
                <a:srgbClr val="EA5B25"/>
              </a:solidFill>
            </a:endParaRPr>
          </a:p>
        </p:txBody>
      </p:sp>
      <p:sp>
        <p:nvSpPr>
          <p:cNvPr id="355" name="Google Shape;355;p56"/>
          <p:cNvSpPr txBox="1"/>
          <p:nvPr>
            <p:ph type="title"/>
          </p:nvPr>
        </p:nvSpPr>
        <p:spPr>
          <a:xfrm>
            <a:off x="364450" y="3694550"/>
            <a:ext cx="9964500" cy="1294800"/>
          </a:xfrm>
          <a:prstGeom prst="rect">
            <a:avLst/>
          </a:prstGeom>
        </p:spPr>
        <p:txBody>
          <a:bodyPr anchorCtr="0" anchor="t" bIns="117375" lIns="117375" spcFirstLastPara="1" rIns="117375" wrap="square" tIns="117375">
            <a:noAutofit/>
          </a:bodyPr>
          <a:lstStyle/>
          <a:p>
            <a:pPr indent="0" lvl="0" marL="0" rtl="0" algn="ctr">
              <a:spcBef>
                <a:spcPts val="0"/>
              </a:spcBef>
              <a:spcAft>
                <a:spcPts val="0"/>
              </a:spcAft>
              <a:buSzPts val="6700"/>
              <a:buNone/>
            </a:pPr>
            <a:r>
              <a:rPr b="1" lang="en-US" sz="4800">
                <a:solidFill>
                  <a:schemeClr val="accent3"/>
                </a:solidFill>
                <a:latin typeface="Proxima Nova"/>
                <a:ea typeface="Proxima Nova"/>
                <a:cs typeface="Proxima Nova"/>
                <a:sym typeface="Proxima Nova"/>
              </a:rPr>
              <a:t>In groups or alone</a:t>
            </a:r>
            <a:endParaRPr b="1" sz="4800">
              <a:solidFill>
                <a:schemeClr val="accent3"/>
              </a:solidFill>
              <a:latin typeface="Proxima Nova"/>
              <a:ea typeface="Proxima Nova"/>
              <a:cs typeface="Proxima Nova"/>
              <a:sym typeface="Proxima Nova"/>
            </a:endParaRPr>
          </a:p>
          <a:p>
            <a:pPr indent="0" lvl="0" marL="0" rtl="0" algn="l">
              <a:spcBef>
                <a:spcPts val="0"/>
              </a:spcBef>
              <a:spcAft>
                <a:spcPts val="0"/>
              </a:spcAft>
              <a:buSzPts val="6700"/>
              <a:buNone/>
            </a:pPr>
            <a:r>
              <a:t/>
            </a:r>
            <a:endParaRPr sz="4200">
              <a:solidFill>
                <a:srgbClr val="EA5B25"/>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9" name="Shape 359"/>
        <p:cNvGrpSpPr/>
        <p:nvPr/>
      </p:nvGrpSpPr>
      <p:grpSpPr>
        <a:xfrm>
          <a:off x="0" y="0"/>
          <a:ext cx="0" cy="0"/>
          <a:chOff x="0" y="0"/>
          <a:chExt cx="0" cy="0"/>
        </a:xfrm>
      </p:grpSpPr>
      <p:sp>
        <p:nvSpPr>
          <p:cNvPr id="360" name="Google Shape;360;p57"/>
          <p:cNvSpPr txBox="1"/>
          <p:nvPr/>
        </p:nvSpPr>
        <p:spPr>
          <a:xfrm>
            <a:off x="387725" y="207122"/>
            <a:ext cx="9433200" cy="728700"/>
          </a:xfrm>
          <a:prstGeom prst="rect">
            <a:avLst/>
          </a:prstGeom>
          <a:noFill/>
          <a:ln>
            <a:noFill/>
          </a:ln>
        </p:spPr>
        <p:txBody>
          <a:bodyPr anchorCtr="0" anchor="b" bIns="115900" lIns="115900" spcFirstLastPara="1" rIns="115900" wrap="square" tIns="115900">
            <a:noAutofit/>
          </a:bodyPr>
          <a:lstStyle/>
          <a:p>
            <a:pPr indent="0" lvl="0" marL="0" marR="0" rtl="0" algn="l">
              <a:lnSpc>
                <a:spcPct val="100000"/>
              </a:lnSpc>
              <a:spcBef>
                <a:spcPts val="0"/>
              </a:spcBef>
              <a:spcAft>
                <a:spcPts val="0"/>
              </a:spcAft>
              <a:buClr>
                <a:schemeClr val="dk1"/>
              </a:buClr>
              <a:buSzPts val="3600"/>
              <a:buFont typeface="Arial"/>
              <a:buNone/>
            </a:pPr>
            <a:r>
              <a:rPr b="0" i="0" lang="en-US" sz="4200" u="none" cap="none" strike="noStrike">
                <a:solidFill>
                  <a:schemeClr val="accent3"/>
                </a:solidFill>
                <a:latin typeface="Arial"/>
                <a:ea typeface="Arial"/>
                <a:cs typeface="Arial"/>
                <a:sym typeface="Arial"/>
              </a:rPr>
              <a:t>Homework</a:t>
            </a:r>
            <a:endParaRPr b="1" i="0" sz="6000" u="none" cap="none" strike="noStrike">
              <a:solidFill>
                <a:srgbClr val="000000"/>
              </a:solidFill>
              <a:latin typeface="Proxima Nova"/>
              <a:ea typeface="Proxima Nova"/>
              <a:cs typeface="Proxima Nova"/>
              <a:sym typeface="Proxima Nova"/>
            </a:endParaRPr>
          </a:p>
        </p:txBody>
      </p:sp>
      <p:sp>
        <p:nvSpPr>
          <p:cNvPr id="361" name="Google Shape;361;p57"/>
          <p:cNvSpPr txBox="1"/>
          <p:nvPr/>
        </p:nvSpPr>
        <p:spPr>
          <a:xfrm>
            <a:off x="593280" y="1390320"/>
            <a:ext cx="9530700" cy="5687400"/>
          </a:xfrm>
          <a:prstGeom prst="rect">
            <a:avLst/>
          </a:prstGeom>
          <a:noFill/>
          <a:ln>
            <a:noFill/>
          </a:ln>
        </p:spPr>
        <p:txBody>
          <a:bodyPr anchorCtr="0" anchor="t" bIns="115900" lIns="115900" spcFirstLastPara="1" rIns="115900" wrap="square" tIns="115900">
            <a:noAutofit/>
          </a:bodyPr>
          <a:lstStyle/>
          <a:p>
            <a:pPr indent="-147420" lvl="0" marL="216000" marR="0" rtl="0" algn="l">
              <a:lnSpc>
                <a:spcPct val="100000"/>
              </a:lnSpc>
              <a:spcBef>
                <a:spcPts val="3200"/>
              </a:spcBef>
              <a:spcAft>
                <a:spcPts val="0"/>
              </a:spcAft>
              <a:buClr>
                <a:srgbClr val="000000"/>
              </a:buClr>
              <a:buSzPts val="1080"/>
              <a:buFont typeface="Noto Sans Symbols"/>
              <a:buNone/>
            </a:pPr>
            <a:r>
              <a:t/>
            </a:r>
            <a:endParaRPr b="0" i="0" sz="2400" u="none" cap="none" strike="noStrike">
              <a:solidFill>
                <a:srgbClr val="000000"/>
              </a:solidFill>
              <a:latin typeface="Arial"/>
              <a:ea typeface="Arial"/>
              <a:cs typeface="Arial"/>
              <a:sym typeface="Arial"/>
            </a:endParaRPr>
          </a:p>
          <a:p>
            <a:pPr indent="-147420" lvl="0" marL="216000" marR="0" rtl="0" algn="l">
              <a:lnSpc>
                <a:spcPct val="100000"/>
              </a:lnSpc>
              <a:spcBef>
                <a:spcPts val="3200"/>
              </a:spcBef>
              <a:spcAft>
                <a:spcPts val="0"/>
              </a:spcAft>
              <a:buClr>
                <a:srgbClr val="000000"/>
              </a:buClr>
              <a:buSzPts val="1080"/>
              <a:buFont typeface="Noto Sans Symbols"/>
              <a:buNone/>
            </a:pPr>
            <a:r>
              <a:t/>
            </a:r>
            <a:endParaRPr b="1" i="0" sz="3200" u="none" cap="none" strike="noStrike">
              <a:solidFill>
                <a:srgbClr val="000000"/>
              </a:solidFill>
              <a:latin typeface="Arial"/>
              <a:ea typeface="Arial"/>
              <a:cs typeface="Arial"/>
              <a:sym typeface="Arial"/>
            </a:endParaRPr>
          </a:p>
          <a:p>
            <a:pPr indent="-147420" lvl="0" marL="216000" marR="0" rtl="0" algn="l">
              <a:lnSpc>
                <a:spcPct val="100000"/>
              </a:lnSpc>
              <a:spcBef>
                <a:spcPts val="3200"/>
              </a:spcBef>
              <a:spcAft>
                <a:spcPts val="0"/>
              </a:spcAft>
              <a:buClr>
                <a:srgbClr val="000000"/>
              </a:buClr>
              <a:buSzPts val="1080"/>
              <a:buFont typeface="Noto Sans Symbols"/>
              <a:buNone/>
            </a:pPr>
            <a:r>
              <a:t/>
            </a:r>
            <a:endParaRPr b="0" i="0" sz="2400" u="none" cap="none" strike="noStrike">
              <a:solidFill>
                <a:srgbClr val="000000"/>
              </a:solidFill>
              <a:latin typeface="Arial"/>
              <a:ea typeface="Arial"/>
              <a:cs typeface="Arial"/>
              <a:sym typeface="Arial"/>
            </a:endParaRPr>
          </a:p>
        </p:txBody>
      </p:sp>
      <p:pic>
        <p:nvPicPr>
          <p:cNvPr id="362" name="Google Shape;362;p57"/>
          <p:cNvPicPr preferRelativeResize="0"/>
          <p:nvPr/>
        </p:nvPicPr>
        <p:blipFill rotWithShape="1">
          <a:blip r:embed="rId3">
            <a:alphaModFix/>
          </a:blip>
          <a:srcRect b="0" l="0" r="0" t="0"/>
          <a:stretch/>
        </p:blipFill>
        <p:spPr>
          <a:xfrm>
            <a:off x="10038195" y="6866870"/>
            <a:ext cx="519425" cy="530850"/>
          </a:xfrm>
          <a:prstGeom prst="rect">
            <a:avLst/>
          </a:prstGeom>
          <a:noFill/>
          <a:ln>
            <a:noFill/>
          </a:ln>
        </p:spPr>
      </p:pic>
      <p:sp>
        <p:nvSpPr>
          <p:cNvPr id="363" name="Google Shape;363;p57"/>
          <p:cNvSpPr txBox="1"/>
          <p:nvPr/>
        </p:nvSpPr>
        <p:spPr>
          <a:xfrm>
            <a:off x="387725" y="993863"/>
            <a:ext cx="9185700" cy="93894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b="1" i="0" lang="en-US" sz="3100" u="none" cap="none" strike="noStrike">
                <a:solidFill>
                  <a:srgbClr val="000000"/>
                </a:solidFill>
                <a:latin typeface="Arial"/>
                <a:ea typeface="Arial"/>
                <a:cs typeface="Arial"/>
                <a:sym typeface="Arial"/>
              </a:rPr>
              <a:t>Do</a:t>
            </a:r>
            <a:r>
              <a:rPr b="1" lang="en-US" sz="3100"/>
              <a:t>:</a:t>
            </a:r>
            <a:endParaRPr sz="1800"/>
          </a:p>
          <a:p>
            <a:pPr indent="0" lvl="0" marL="457200" marR="0" rtl="0" algn="l">
              <a:lnSpc>
                <a:spcPct val="100000"/>
              </a:lnSpc>
              <a:spcBef>
                <a:spcPts val="0"/>
              </a:spcBef>
              <a:spcAft>
                <a:spcPts val="0"/>
              </a:spcAft>
              <a:buNone/>
            </a:pPr>
            <a:r>
              <a:t/>
            </a:r>
            <a:endParaRPr sz="2100"/>
          </a:p>
          <a:p>
            <a:pPr indent="0" lvl="0" marL="457200" rtl="0" algn="l">
              <a:spcBef>
                <a:spcPts val="0"/>
              </a:spcBef>
              <a:spcAft>
                <a:spcPts val="0"/>
              </a:spcAft>
              <a:buNone/>
            </a:pPr>
            <a:r>
              <a:rPr lang="en-US" sz="2100"/>
              <a:t>Attached to these slides, will be sharing an array that represents the database of your restaurant’s website. On this database we want you to do the following tasks:</a:t>
            </a:r>
            <a:endParaRPr sz="2100"/>
          </a:p>
          <a:p>
            <a:pPr indent="0" lvl="0" marL="457200" rtl="0" algn="l">
              <a:spcBef>
                <a:spcPts val="0"/>
              </a:spcBef>
              <a:spcAft>
                <a:spcPts val="0"/>
              </a:spcAft>
              <a:buNone/>
            </a:pPr>
            <a:r>
              <a:t/>
            </a:r>
            <a:endParaRPr sz="2100"/>
          </a:p>
          <a:p>
            <a:pPr indent="-361950" lvl="0" marL="914400" rtl="0" algn="l">
              <a:spcBef>
                <a:spcPts val="0"/>
              </a:spcBef>
              <a:spcAft>
                <a:spcPts val="0"/>
              </a:spcAft>
              <a:buSzPts val="2100"/>
              <a:buAutoNum type="arabicPeriod"/>
            </a:pPr>
            <a:r>
              <a:rPr lang="en-US" sz="2100"/>
              <a:t>After some months of your restaurant being open, you realised that the last element in the menu hasn’t been sold in the last 4 months so you decide to remove it from the menu, use an array method to remove the last element of an array and save it in a variable called: removedMenuItem.</a:t>
            </a:r>
            <a:br>
              <a:rPr lang="en-US" sz="2100"/>
            </a:br>
            <a:endParaRPr sz="2100"/>
          </a:p>
          <a:p>
            <a:pPr indent="-361950" lvl="0" marL="914400" rtl="0" algn="l">
              <a:spcBef>
                <a:spcPts val="0"/>
              </a:spcBef>
              <a:spcAft>
                <a:spcPts val="0"/>
              </a:spcAft>
              <a:buSzPts val="2100"/>
              <a:buAutoNum type="arabicPeriod"/>
            </a:pPr>
            <a:r>
              <a:rPr lang="en-US" sz="2100"/>
              <a:t>Due to inflation you have gone through your finances and you realised that you need to increase all the menu prices by 10%. To do this we want to create a new array (called increasedMenuDatabase) containing all the menu items with the mentioned price increase. Hint: Use the ‘map’ method.</a:t>
            </a:r>
            <a:endParaRPr sz="2100"/>
          </a:p>
          <a:p>
            <a:pPr indent="0" lvl="0" marL="457200" rtl="0" algn="l">
              <a:spcBef>
                <a:spcPts val="0"/>
              </a:spcBef>
              <a:spcAft>
                <a:spcPts val="0"/>
              </a:spcAft>
              <a:buNone/>
            </a:pPr>
            <a:r>
              <a:t/>
            </a:r>
            <a:endParaRPr sz="2100"/>
          </a:p>
          <a:p>
            <a:pPr indent="0" lvl="0" marL="457200" rtl="0" algn="l">
              <a:spcBef>
                <a:spcPts val="0"/>
              </a:spcBef>
              <a:spcAft>
                <a:spcPts val="0"/>
              </a:spcAft>
              <a:buNone/>
            </a:pPr>
            <a:r>
              <a:rPr lang="en-US" sz="2100"/>
              <a:t>A customer asks you about how many vegetarian dishes you have in the menu, for this you might want to filter the menu and get the amount of items filtered by the type: ‘vegetarian’. Call this variable: amountVegetariantDishes.</a:t>
            </a:r>
            <a:endParaRPr sz="2100"/>
          </a:p>
          <a:p>
            <a:pPr indent="0" lvl="0" marL="457200" rtl="0" algn="l">
              <a:spcBef>
                <a:spcPts val="0"/>
              </a:spcBef>
              <a:spcAft>
                <a:spcPts val="0"/>
              </a:spcAft>
              <a:buNone/>
            </a:pPr>
            <a:r>
              <a:t/>
            </a:r>
            <a:endParaRPr sz="2100"/>
          </a:p>
          <a:p>
            <a:pPr indent="0" lvl="0" marL="457200" rtl="0" algn="l">
              <a:spcBef>
                <a:spcPts val="0"/>
              </a:spcBef>
              <a:spcAft>
                <a:spcPts val="0"/>
              </a:spcAft>
              <a:buNone/>
            </a:pPr>
            <a:r>
              <a:rPr lang="en-US" sz="2100"/>
              <a:t>There’s a table that ordered all the dishes containing meat (1x time each dish), and they are ready to pay. Use the reduce method to get the total value of all the dishes that contain meat so that the customer can pay you. Call this variable: totalAmountMeatDishes.</a:t>
            </a:r>
            <a:endParaRPr sz="2100"/>
          </a:p>
          <a:p>
            <a:pPr indent="0" lvl="0" marL="457200" marR="0" rtl="0" algn="l">
              <a:lnSpc>
                <a:spcPct val="100000"/>
              </a:lnSpc>
              <a:spcBef>
                <a:spcPts val="0"/>
              </a:spcBef>
              <a:spcAft>
                <a:spcPts val="0"/>
              </a:spcAft>
              <a:buNone/>
            </a:pPr>
            <a:r>
              <a:t/>
            </a:r>
            <a:endParaRPr sz="21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7" name="Shape 367"/>
        <p:cNvGrpSpPr/>
        <p:nvPr/>
      </p:nvGrpSpPr>
      <p:grpSpPr>
        <a:xfrm>
          <a:off x="0" y="0"/>
          <a:ext cx="0" cy="0"/>
          <a:chOff x="0" y="0"/>
          <a:chExt cx="0" cy="0"/>
        </a:xfrm>
      </p:grpSpPr>
      <p:sp>
        <p:nvSpPr>
          <p:cNvPr id="368" name="Google Shape;368;p58"/>
          <p:cNvSpPr txBox="1"/>
          <p:nvPr/>
        </p:nvSpPr>
        <p:spPr>
          <a:xfrm>
            <a:off x="387725" y="207122"/>
            <a:ext cx="9433200" cy="728700"/>
          </a:xfrm>
          <a:prstGeom prst="rect">
            <a:avLst/>
          </a:prstGeom>
          <a:noFill/>
          <a:ln>
            <a:noFill/>
          </a:ln>
        </p:spPr>
        <p:txBody>
          <a:bodyPr anchorCtr="0" anchor="b" bIns="115900" lIns="115900" spcFirstLastPara="1" rIns="115900" wrap="square" tIns="115900">
            <a:noAutofit/>
          </a:bodyPr>
          <a:lstStyle/>
          <a:p>
            <a:pPr indent="0" lvl="0" marL="0" marR="0" rtl="0" algn="l">
              <a:lnSpc>
                <a:spcPct val="100000"/>
              </a:lnSpc>
              <a:spcBef>
                <a:spcPts val="0"/>
              </a:spcBef>
              <a:spcAft>
                <a:spcPts val="0"/>
              </a:spcAft>
              <a:buClr>
                <a:schemeClr val="dk1"/>
              </a:buClr>
              <a:buSzPts val="3600"/>
              <a:buFont typeface="Arial"/>
              <a:buNone/>
            </a:pPr>
            <a:r>
              <a:rPr b="0" i="0" lang="en-US" sz="4200" u="none" cap="none" strike="noStrike">
                <a:solidFill>
                  <a:schemeClr val="accent3"/>
                </a:solidFill>
                <a:latin typeface="Arial"/>
                <a:ea typeface="Arial"/>
                <a:cs typeface="Arial"/>
                <a:sym typeface="Arial"/>
              </a:rPr>
              <a:t>Homework</a:t>
            </a:r>
            <a:endParaRPr b="1" i="0" sz="6000" u="none" cap="none" strike="noStrike">
              <a:solidFill>
                <a:srgbClr val="000000"/>
              </a:solidFill>
              <a:latin typeface="Proxima Nova"/>
              <a:ea typeface="Proxima Nova"/>
              <a:cs typeface="Proxima Nova"/>
              <a:sym typeface="Proxima Nova"/>
            </a:endParaRPr>
          </a:p>
        </p:txBody>
      </p:sp>
      <p:sp>
        <p:nvSpPr>
          <p:cNvPr id="369" name="Google Shape;369;p58"/>
          <p:cNvSpPr txBox="1"/>
          <p:nvPr/>
        </p:nvSpPr>
        <p:spPr>
          <a:xfrm>
            <a:off x="593280" y="1390320"/>
            <a:ext cx="9530700" cy="5687400"/>
          </a:xfrm>
          <a:prstGeom prst="rect">
            <a:avLst/>
          </a:prstGeom>
          <a:noFill/>
          <a:ln>
            <a:noFill/>
          </a:ln>
        </p:spPr>
        <p:txBody>
          <a:bodyPr anchorCtr="0" anchor="t" bIns="115900" lIns="115900" spcFirstLastPara="1" rIns="115900" wrap="square" tIns="115900">
            <a:noAutofit/>
          </a:bodyPr>
          <a:lstStyle/>
          <a:p>
            <a:pPr indent="-147420" lvl="0" marL="216000" marR="0" rtl="0" algn="l">
              <a:lnSpc>
                <a:spcPct val="100000"/>
              </a:lnSpc>
              <a:spcBef>
                <a:spcPts val="3200"/>
              </a:spcBef>
              <a:spcAft>
                <a:spcPts val="0"/>
              </a:spcAft>
              <a:buClr>
                <a:srgbClr val="000000"/>
              </a:buClr>
              <a:buSzPts val="1080"/>
              <a:buFont typeface="Noto Sans Symbols"/>
              <a:buNone/>
            </a:pPr>
            <a:r>
              <a:t/>
            </a:r>
            <a:endParaRPr b="0" i="0" sz="2400" u="none" cap="none" strike="noStrike">
              <a:solidFill>
                <a:srgbClr val="000000"/>
              </a:solidFill>
              <a:latin typeface="Arial"/>
              <a:ea typeface="Arial"/>
              <a:cs typeface="Arial"/>
              <a:sym typeface="Arial"/>
            </a:endParaRPr>
          </a:p>
          <a:p>
            <a:pPr indent="-147420" lvl="0" marL="216000" marR="0" rtl="0" algn="l">
              <a:lnSpc>
                <a:spcPct val="100000"/>
              </a:lnSpc>
              <a:spcBef>
                <a:spcPts val="3200"/>
              </a:spcBef>
              <a:spcAft>
                <a:spcPts val="0"/>
              </a:spcAft>
              <a:buClr>
                <a:srgbClr val="000000"/>
              </a:buClr>
              <a:buSzPts val="1080"/>
              <a:buFont typeface="Noto Sans Symbols"/>
              <a:buNone/>
            </a:pPr>
            <a:r>
              <a:t/>
            </a:r>
            <a:endParaRPr b="1" i="0" sz="3200" u="none" cap="none" strike="noStrike">
              <a:solidFill>
                <a:srgbClr val="000000"/>
              </a:solidFill>
              <a:latin typeface="Arial"/>
              <a:ea typeface="Arial"/>
              <a:cs typeface="Arial"/>
              <a:sym typeface="Arial"/>
            </a:endParaRPr>
          </a:p>
          <a:p>
            <a:pPr indent="-147420" lvl="0" marL="216000" marR="0" rtl="0" algn="l">
              <a:lnSpc>
                <a:spcPct val="100000"/>
              </a:lnSpc>
              <a:spcBef>
                <a:spcPts val="3200"/>
              </a:spcBef>
              <a:spcAft>
                <a:spcPts val="0"/>
              </a:spcAft>
              <a:buClr>
                <a:srgbClr val="000000"/>
              </a:buClr>
              <a:buSzPts val="1080"/>
              <a:buFont typeface="Noto Sans Symbols"/>
              <a:buNone/>
            </a:pPr>
            <a:r>
              <a:t/>
            </a:r>
            <a:endParaRPr b="0" i="0" sz="2400" u="none" cap="none" strike="noStrike">
              <a:solidFill>
                <a:srgbClr val="000000"/>
              </a:solidFill>
              <a:latin typeface="Arial"/>
              <a:ea typeface="Arial"/>
              <a:cs typeface="Arial"/>
              <a:sym typeface="Arial"/>
            </a:endParaRPr>
          </a:p>
        </p:txBody>
      </p:sp>
      <p:pic>
        <p:nvPicPr>
          <p:cNvPr id="370" name="Google Shape;370;p58"/>
          <p:cNvPicPr preferRelativeResize="0"/>
          <p:nvPr/>
        </p:nvPicPr>
        <p:blipFill rotWithShape="1">
          <a:blip r:embed="rId3">
            <a:alphaModFix/>
          </a:blip>
          <a:srcRect b="0" l="0" r="0" t="0"/>
          <a:stretch/>
        </p:blipFill>
        <p:spPr>
          <a:xfrm>
            <a:off x="10038195" y="6866870"/>
            <a:ext cx="519425" cy="530850"/>
          </a:xfrm>
          <a:prstGeom prst="rect">
            <a:avLst/>
          </a:prstGeom>
          <a:noFill/>
          <a:ln>
            <a:noFill/>
          </a:ln>
        </p:spPr>
      </p:pic>
      <p:sp>
        <p:nvSpPr>
          <p:cNvPr id="371" name="Google Shape;371;p58"/>
          <p:cNvSpPr txBox="1"/>
          <p:nvPr/>
        </p:nvSpPr>
        <p:spPr>
          <a:xfrm>
            <a:off x="387725" y="993863"/>
            <a:ext cx="9185700" cy="55104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b="1" i="0" lang="en-US" sz="3100" u="none" cap="none" strike="noStrike">
                <a:solidFill>
                  <a:srgbClr val="000000"/>
                </a:solidFill>
                <a:latin typeface="Arial"/>
                <a:ea typeface="Arial"/>
                <a:cs typeface="Arial"/>
                <a:sym typeface="Arial"/>
              </a:rPr>
              <a:t>Do</a:t>
            </a:r>
            <a:r>
              <a:rPr b="1" lang="en-US" sz="3100"/>
              <a:t>:</a:t>
            </a:r>
            <a:endParaRPr sz="1800"/>
          </a:p>
          <a:p>
            <a:pPr indent="0" lvl="0" marL="457200" marR="0" rtl="0" algn="l">
              <a:lnSpc>
                <a:spcPct val="100000"/>
              </a:lnSpc>
              <a:spcBef>
                <a:spcPts val="0"/>
              </a:spcBef>
              <a:spcAft>
                <a:spcPts val="0"/>
              </a:spcAft>
              <a:buNone/>
            </a:pPr>
            <a:r>
              <a:t/>
            </a:r>
            <a:endParaRPr sz="2100"/>
          </a:p>
          <a:p>
            <a:pPr indent="0" lvl="0" marL="457200" rtl="0" algn="l">
              <a:spcBef>
                <a:spcPts val="0"/>
              </a:spcBef>
              <a:spcAft>
                <a:spcPts val="0"/>
              </a:spcAft>
              <a:buNone/>
            </a:pPr>
            <a:r>
              <a:rPr lang="en-US" sz="2100"/>
              <a:t>Attached to these slides, will be sharing an array that represents the database of your restaurant’s website. On this database we want you to do the following tasks:</a:t>
            </a:r>
            <a:endParaRPr sz="2100"/>
          </a:p>
          <a:p>
            <a:pPr indent="0" lvl="0" marL="457200" rtl="0" algn="l">
              <a:spcBef>
                <a:spcPts val="0"/>
              </a:spcBef>
              <a:spcAft>
                <a:spcPts val="0"/>
              </a:spcAft>
              <a:buNone/>
            </a:pPr>
            <a:r>
              <a:t/>
            </a:r>
            <a:endParaRPr sz="2100"/>
          </a:p>
          <a:p>
            <a:pPr indent="0" lvl="0" marL="457200" rtl="0" algn="l">
              <a:spcBef>
                <a:spcPts val="0"/>
              </a:spcBef>
              <a:spcAft>
                <a:spcPts val="0"/>
              </a:spcAft>
              <a:buNone/>
            </a:pPr>
            <a:r>
              <a:rPr lang="en-US" sz="2100"/>
              <a:t>3.	A customer asks you about how many vegetarian dishes you have in the menu, for this you might want to filter the menu and get the amount of items filtered by the type: ‘vegetarian’. Call this variable: amountVegetariantDishes.</a:t>
            </a:r>
            <a:endParaRPr sz="2100"/>
          </a:p>
          <a:p>
            <a:pPr indent="0" lvl="0" marL="457200" rtl="0" algn="l">
              <a:spcBef>
                <a:spcPts val="0"/>
              </a:spcBef>
              <a:spcAft>
                <a:spcPts val="0"/>
              </a:spcAft>
              <a:buNone/>
            </a:pPr>
            <a:r>
              <a:t/>
            </a:r>
            <a:endParaRPr sz="2100"/>
          </a:p>
          <a:p>
            <a:pPr indent="0" lvl="0" marL="457200" rtl="0" algn="l">
              <a:spcBef>
                <a:spcPts val="0"/>
              </a:spcBef>
              <a:spcAft>
                <a:spcPts val="0"/>
              </a:spcAft>
              <a:buNone/>
            </a:pPr>
            <a:r>
              <a:rPr lang="en-US" sz="2100"/>
              <a:t>4. 	There’s a table that ordered all the dishes containing meat (1x time each dish), and they are ready to pay. Use the reduce method to get the total value of all the dishes that contain meat so that the customer can pay you. Call this variable: totalAmountMeatDishes.</a:t>
            </a:r>
            <a:endParaRPr sz="2100"/>
          </a:p>
          <a:p>
            <a:pPr indent="0" lvl="0" marL="457200" marR="0" rtl="0" algn="l">
              <a:lnSpc>
                <a:spcPct val="100000"/>
              </a:lnSpc>
              <a:spcBef>
                <a:spcPts val="0"/>
              </a:spcBef>
              <a:spcAft>
                <a:spcPts val="0"/>
              </a:spcAft>
              <a:buNone/>
            </a:pPr>
            <a:r>
              <a:t/>
            </a:r>
            <a:endParaRPr sz="21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5" name="Shape 375"/>
        <p:cNvGrpSpPr/>
        <p:nvPr/>
      </p:nvGrpSpPr>
      <p:grpSpPr>
        <a:xfrm>
          <a:off x="0" y="0"/>
          <a:ext cx="0" cy="0"/>
          <a:chOff x="0" y="0"/>
          <a:chExt cx="0" cy="0"/>
        </a:xfrm>
      </p:grpSpPr>
      <p:sp>
        <p:nvSpPr>
          <p:cNvPr id="376" name="Google Shape;376;p59"/>
          <p:cNvSpPr txBox="1"/>
          <p:nvPr/>
        </p:nvSpPr>
        <p:spPr>
          <a:xfrm>
            <a:off x="387725" y="207122"/>
            <a:ext cx="9433200" cy="728700"/>
          </a:xfrm>
          <a:prstGeom prst="rect">
            <a:avLst/>
          </a:prstGeom>
          <a:noFill/>
          <a:ln>
            <a:noFill/>
          </a:ln>
        </p:spPr>
        <p:txBody>
          <a:bodyPr anchorCtr="0" anchor="b" bIns="115900" lIns="115900" spcFirstLastPara="1" rIns="115900" wrap="square" tIns="115900">
            <a:noAutofit/>
          </a:bodyPr>
          <a:lstStyle/>
          <a:p>
            <a:pPr indent="0" lvl="0" marL="0" marR="0" rtl="0" algn="l">
              <a:lnSpc>
                <a:spcPct val="100000"/>
              </a:lnSpc>
              <a:spcBef>
                <a:spcPts val="0"/>
              </a:spcBef>
              <a:spcAft>
                <a:spcPts val="0"/>
              </a:spcAft>
              <a:buClr>
                <a:schemeClr val="dk1"/>
              </a:buClr>
              <a:buSzPts val="3600"/>
              <a:buFont typeface="Arial"/>
              <a:buNone/>
            </a:pPr>
            <a:r>
              <a:rPr b="0" i="0" lang="en-US" sz="4200" u="none" cap="none" strike="noStrike">
                <a:solidFill>
                  <a:schemeClr val="accent3"/>
                </a:solidFill>
                <a:latin typeface="Arial"/>
                <a:ea typeface="Arial"/>
                <a:cs typeface="Arial"/>
                <a:sym typeface="Arial"/>
              </a:rPr>
              <a:t>Homework</a:t>
            </a:r>
            <a:endParaRPr b="1" i="0" sz="6000" u="none" cap="none" strike="noStrike">
              <a:solidFill>
                <a:srgbClr val="000000"/>
              </a:solidFill>
              <a:latin typeface="Proxima Nova"/>
              <a:ea typeface="Proxima Nova"/>
              <a:cs typeface="Proxima Nova"/>
              <a:sym typeface="Proxima Nova"/>
            </a:endParaRPr>
          </a:p>
        </p:txBody>
      </p:sp>
      <p:sp>
        <p:nvSpPr>
          <p:cNvPr id="377" name="Google Shape;377;p59"/>
          <p:cNvSpPr txBox="1"/>
          <p:nvPr/>
        </p:nvSpPr>
        <p:spPr>
          <a:xfrm>
            <a:off x="593280" y="1390320"/>
            <a:ext cx="9530700" cy="5687400"/>
          </a:xfrm>
          <a:prstGeom prst="rect">
            <a:avLst/>
          </a:prstGeom>
          <a:noFill/>
          <a:ln>
            <a:noFill/>
          </a:ln>
        </p:spPr>
        <p:txBody>
          <a:bodyPr anchorCtr="0" anchor="t" bIns="115900" lIns="115900" spcFirstLastPara="1" rIns="115900" wrap="square" tIns="115900">
            <a:noAutofit/>
          </a:bodyPr>
          <a:lstStyle/>
          <a:p>
            <a:pPr indent="-147420" lvl="0" marL="216000" marR="0" rtl="0" algn="l">
              <a:lnSpc>
                <a:spcPct val="100000"/>
              </a:lnSpc>
              <a:spcBef>
                <a:spcPts val="3200"/>
              </a:spcBef>
              <a:spcAft>
                <a:spcPts val="0"/>
              </a:spcAft>
              <a:buClr>
                <a:srgbClr val="000000"/>
              </a:buClr>
              <a:buSzPts val="1080"/>
              <a:buFont typeface="Noto Sans Symbols"/>
              <a:buNone/>
            </a:pPr>
            <a:r>
              <a:t/>
            </a:r>
            <a:endParaRPr b="0" i="0" sz="2400" u="none" cap="none" strike="noStrike">
              <a:solidFill>
                <a:srgbClr val="000000"/>
              </a:solidFill>
              <a:latin typeface="Arial"/>
              <a:ea typeface="Arial"/>
              <a:cs typeface="Arial"/>
              <a:sym typeface="Arial"/>
            </a:endParaRPr>
          </a:p>
          <a:p>
            <a:pPr indent="-147420" lvl="0" marL="216000" marR="0" rtl="0" algn="l">
              <a:lnSpc>
                <a:spcPct val="100000"/>
              </a:lnSpc>
              <a:spcBef>
                <a:spcPts val="3200"/>
              </a:spcBef>
              <a:spcAft>
                <a:spcPts val="0"/>
              </a:spcAft>
              <a:buClr>
                <a:srgbClr val="000000"/>
              </a:buClr>
              <a:buSzPts val="1080"/>
              <a:buFont typeface="Noto Sans Symbols"/>
              <a:buNone/>
            </a:pPr>
            <a:r>
              <a:t/>
            </a:r>
            <a:endParaRPr b="1" i="0" sz="3200" u="none" cap="none" strike="noStrike">
              <a:solidFill>
                <a:srgbClr val="000000"/>
              </a:solidFill>
              <a:latin typeface="Arial"/>
              <a:ea typeface="Arial"/>
              <a:cs typeface="Arial"/>
              <a:sym typeface="Arial"/>
            </a:endParaRPr>
          </a:p>
          <a:p>
            <a:pPr indent="-147420" lvl="0" marL="216000" marR="0" rtl="0" algn="l">
              <a:lnSpc>
                <a:spcPct val="100000"/>
              </a:lnSpc>
              <a:spcBef>
                <a:spcPts val="3200"/>
              </a:spcBef>
              <a:spcAft>
                <a:spcPts val="0"/>
              </a:spcAft>
              <a:buClr>
                <a:srgbClr val="000000"/>
              </a:buClr>
              <a:buSzPts val="1080"/>
              <a:buFont typeface="Noto Sans Symbols"/>
              <a:buNone/>
            </a:pPr>
            <a:r>
              <a:t/>
            </a:r>
            <a:endParaRPr b="0" i="0" sz="2400" u="none" cap="none" strike="noStrike">
              <a:solidFill>
                <a:srgbClr val="000000"/>
              </a:solidFill>
              <a:latin typeface="Arial"/>
              <a:ea typeface="Arial"/>
              <a:cs typeface="Arial"/>
              <a:sym typeface="Arial"/>
            </a:endParaRPr>
          </a:p>
        </p:txBody>
      </p:sp>
      <p:pic>
        <p:nvPicPr>
          <p:cNvPr id="378" name="Google Shape;378;p59"/>
          <p:cNvPicPr preferRelativeResize="0"/>
          <p:nvPr/>
        </p:nvPicPr>
        <p:blipFill rotWithShape="1">
          <a:blip r:embed="rId3">
            <a:alphaModFix/>
          </a:blip>
          <a:srcRect b="0" l="0" r="0" t="0"/>
          <a:stretch/>
        </p:blipFill>
        <p:spPr>
          <a:xfrm>
            <a:off x="10038195" y="6866870"/>
            <a:ext cx="519425" cy="530850"/>
          </a:xfrm>
          <a:prstGeom prst="rect">
            <a:avLst/>
          </a:prstGeom>
          <a:noFill/>
          <a:ln>
            <a:noFill/>
          </a:ln>
        </p:spPr>
      </p:pic>
      <p:sp>
        <p:nvSpPr>
          <p:cNvPr id="379" name="Google Shape;379;p59"/>
          <p:cNvSpPr txBox="1"/>
          <p:nvPr/>
        </p:nvSpPr>
        <p:spPr>
          <a:xfrm>
            <a:off x="387725" y="993863"/>
            <a:ext cx="9185700" cy="64803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b="1" i="0" lang="en-US" sz="3100" u="none" cap="none" strike="noStrike">
                <a:solidFill>
                  <a:srgbClr val="000000"/>
                </a:solidFill>
                <a:latin typeface="Arial"/>
                <a:ea typeface="Arial"/>
                <a:cs typeface="Arial"/>
                <a:sym typeface="Arial"/>
              </a:rPr>
              <a:t>Do</a:t>
            </a:r>
            <a:r>
              <a:rPr b="1" lang="en-US" sz="3100"/>
              <a:t>:</a:t>
            </a:r>
            <a:endParaRPr sz="1800"/>
          </a:p>
          <a:p>
            <a:pPr indent="0" lvl="0" marL="457200" marR="0" rtl="0" algn="l">
              <a:lnSpc>
                <a:spcPct val="100000"/>
              </a:lnSpc>
              <a:spcBef>
                <a:spcPts val="0"/>
              </a:spcBef>
              <a:spcAft>
                <a:spcPts val="0"/>
              </a:spcAft>
              <a:buNone/>
            </a:pPr>
            <a:r>
              <a:t/>
            </a:r>
            <a:endParaRPr sz="2100"/>
          </a:p>
          <a:p>
            <a:pPr indent="0" lvl="0" marL="457200" rtl="0" algn="l">
              <a:spcBef>
                <a:spcPts val="0"/>
              </a:spcBef>
              <a:spcAft>
                <a:spcPts val="0"/>
              </a:spcAft>
              <a:buNone/>
            </a:pPr>
            <a:r>
              <a:rPr lang="en-US" sz="2100"/>
              <a:t>Now we need to go back and practice some DOM manipulation with JavaScript.</a:t>
            </a:r>
            <a:endParaRPr sz="2100"/>
          </a:p>
          <a:p>
            <a:pPr indent="0" lvl="0" marL="457200" rtl="0" algn="l">
              <a:spcBef>
                <a:spcPts val="0"/>
              </a:spcBef>
              <a:spcAft>
                <a:spcPts val="0"/>
              </a:spcAft>
              <a:buNone/>
            </a:pPr>
            <a:r>
              <a:t/>
            </a:r>
            <a:endParaRPr sz="2100"/>
          </a:p>
          <a:p>
            <a:pPr indent="0" lvl="0" marL="457200" rtl="0" algn="l">
              <a:spcBef>
                <a:spcPts val="0"/>
              </a:spcBef>
              <a:spcAft>
                <a:spcPts val="0"/>
              </a:spcAft>
              <a:buNone/>
            </a:pPr>
            <a:r>
              <a:rPr lang="en-US" sz="2100"/>
              <a:t>The idea is to use the powers of loops and arrays to build our website from a database. The pseudocode for this task would look something like:</a:t>
            </a:r>
            <a:endParaRPr sz="2100"/>
          </a:p>
          <a:p>
            <a:pPr indent="0" lvl="0" marL="457200" rtl="0" algn="l">
              <a:spcBef>
                <a:spcPts val="0"/>
              </a:spcBef>
              <a:spcAft>
                <a:spcPts val="0"/>
              </a:spcAft>
              <a:buNone/>
            </a:pPr>
            <a:r>
              <a:t/>
            </a:r>
            <a:endParaRPr sz="2100"/>
          </a:p>
          <a:p>
            <a:pPr indent="-361950" lvl="0" marL="457200" rtl="0" algn="l">
              <a:spcBef>
                <a:spcPts val="0"/>
              </a:spcBef>
              <a:spcAft>
                <a:spcPts val="0"/>
              </a:spcAft>
              <a:buSzPts val="2100"/>
              <a:buAutoNum type="alphaLcPeriod"/>
            </a:pPr>
            <a:r>
              <a:rPr lang="en-US" sz="2100"/>
              <a:t>Only write a &lt;ul&gt; element in your HTML document with an id</a:t>
            </a:r>
            <a:endParaRPr sz="2100"/>
          </a:p>
          <a:p>
            <a:pPr indent="-361950" lvl="0" marL="457200" rtl="0" algn="l">
              <a:spcBef>
                <a:spcPts val="0"/>
              </a:spcBef>
              <a:spcAft>
                <a:spcPts val="0"/>
              </a:spcAft>
              <a:buSzPts val="2100"/>
              <a:buAutoNum type="alphaLcPeriod"/>
            </a:pPr>
            <a:r>
              <a:rPr lang="en-US" sz="2100"/>
              <a:t>Get the &lt;ul&gt; element using getElementById</a:t>
            </a:r>
            <a:endParaRPr sz="2100"/>
          </a:p>
          <a:p>
            <a:pPr indent="-361950" lvl="0" marL="457200" rtl="0" algn="l">
              <a:spcBef>
                <a:spcPts val="0"/>
              </a:spcBef>
              <a:spcAft>
                <a:spcPts val="0"/>
              </a:spcAft>
              <a:buSzPts val="2100"/>
              <a:buAutoNum type="alphaLcPeriod"/>
            </a:pPr>
            <a:r>
              <a:rPr lang="en-US" sz="2100"/>
              <a:t>Use any type of the for loops you think might work to loop through the database.</a:t>
            </a:r>
            <a:endParaRPr sz="2100"/>
          </a:p>
          <a:p>
            <a:pPr indent="-361950" lvl="0" marL="457200" rtl="0" algn="l">
              <a:spcBef>
                <a:spcPts val="0"/>
              </a:spcBef>
              <a:spcAft>
                <a:spcPts val="0"/>
              </a:spcAft>
              <a:buSzPts val="2100"/>
              <a:buAutoNum type="alphaLcPeriod"/>
            </a:pPr>
            <a:r>
              <a:rPr lang="en-US" sz="2100"/>
              <a:t>In each iteration create a &lt;li&gt; element</a:t>
            </a:r>
            <a:endParaRPr sz="2100"/>
          </a:p>
          <a:p>
            <a:pPr indent="-361950" lvl="0" marL="457200" rtl="0" algn="l">
              <a:spcBef>
                <a:spcPts val="0"/>
              </a:spcBef>
              <a:spcAft>
                <a:spcPts val="0"/>
              </a:spcAft>
              <a:buSzPts val="2100"/>
              <a:buAutoNum type="alphaLcPeriod"/>
            </a:pPr>
            <a:r>
              <a:rPr lang="en-US" sz="2100"/>
              <a:t>Create an &lt;img&gt; element for the product image, and 3 &lt;p&gt; elements for product name, price and colors (using createElement).</a:t>
            </a:r>
            <a:endParaRPr sz="2100"/>
          </a:p>
          <a:p>
            <a:pPr indent="-361950" lvl="0" marL="457200" rtl="0" algn="l">
              <a:spcBef>
                <a:spcPts val="0"/>
              </a:spcBef>
              <a:spcAft>
                <a:spcPts val="0"/>
              </a:spcAft>
              <a:buSzPts val="2100"/>
              <a:buAutoNum type="alphaLcPeriod"/>
            </a:pPr>
            <a:r>
              <a:rPr lang="en-US" sz="2100"/>
              <a:t>Attach these 4 elements to the &lt;li&gt; created before</a:t>
            </a:r>
            <a:endParaRPr sz="2100"/>
          </a:p>
          <a:p>
            <a:pPr indent="-361950" lvl="0" marL="457200" rtl="0" algn="l">
              <a:spcBef>
                <a:spcPts val="0"/>
              </a:spcBef>
              <a:spcAft>
                <a:spcPts val="0"/>
              </a:spcAft>
              <a:buSzPts val="2100"/>
              <a:buAutoNum type="alphaLcPeriod"/>
            </a:pPr>
            <a:r>
              <a:rPr lang="en-US" sz="2100"/>
              <a:t>Attach the &lt;li&gt; to the &lt;ul&gt; element</a:t>
            </a:r>
            <a:endParaRPr sz="2100"/>
          </a:p>
          <a:p>
            <a:pPr indent="0" lvl="0" marL="457200" marR="0" rtl="0" algn="l">
              <a:lnSpc>
                <a:spcPct val="100000"/>
              </a:lnSpc>
              <a:spcBef>
                <a:spcPts val="0"/>
              </a:spcBef>
              <a:spcAft>
                <a:spcPts val="0"/>
              </a:spcAft>
              <a:buNone/>
            </a:pPr>
            <a:r>
              <a:t/>
            </a:r>
            <a:endParaRPr sz="2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25"/>
          <p:cNvPicPr preferRelativeResize="0"/>
          <p:nvPr/>
        </p:nvPicPr>
        <p:blipFill>
          <a:blip r:embed="rId3">
            <a:alphaModFix/>
          </a:blip>
          <a:stretch>
            <a:fillRect/>
          </a:stretch>
        </p:blipFill>
        <p:spPr>
          <a:xfrm>
            <a:off x="10038195" y="6866870"/>
            <a:ext cx="519425" cy="530850"/>
          </a:xfrm>
          <a:prstGeom prst="rect">
            <a:avLst/>
          </a:prstGeom>
          <a:noFill/>
          <a:ln>
            <a:noFill/>
          </a:ln>
        </p:spPr>
      </p:pic>
      <p:sp>
        <p:nvSpPr>
          <p:cNvPr id="117" name="Google Shape;117;p25"/>
          <p:cNvSpPr txBox="1"/>
          <p:nvPr>
            <p:ph idx="4294967295" type="ctrTitle"/>
          </p:nvPr>
        </p:nvSpPr>
        <p:spPr>
          <a:xfrm>
            <a:off x="364525" y="162075"/>
            <a:ext cx="9964500" cy="749400"/>
          </a:xfrm>
          <a:prstGeom prst="rect">
            <a:avLst/>
          </a:prstGeom>
        </p:spPr>
        <p:txBody>
          <a:bodyPr anchorCtr="0" anchor="t" bIns="116050" lIns="116050" spcFirstLastPara="1" rIns="116050" wrap="square" tIns="116050">
            <a:noAutofit/>
          </a:bodyPr>
          <a:lstStyle/>
          <a:p>
            <a:pPr indent="0" lvl="0" marL="0" rtl="0" algn="l">
              <a:spcBef>
                <a:spcPts val="0"/>
              </a:spcBef>
              <a:spcAft>
                <a:spcPts val="0"/>
              </a:spcAft>
              <a:buSzPts val="6600"/>
              <a:buNone/>
            </a:pPr>
            <a:r>
              <a:rPr lang="en-US" sz="4200">
                <a:solidFill>
                  <a:srgbClr val="EA5B25"/>
                </a:solidFill>
              </a:rPr>
              <a:t>Recap</a:t>
            </a:r>
            <a:endParaRPr sz="4200">
              <a:solidFill>
                <a:srgbClr val="EA5B25"/>
              </a:solidFill>
            </a:endParaRPr>
          </a:p>
        </p:txBody>
      </p:sp>
      <p:pic>
        <p:nvPicPr>
          <p:cNvPr id="118" name="Google Shape;118;p25"/>
          <p:cNvPicPr preferRelativeResize="0"/>
          <p:nvPr/>
        </p:nvPicPr>
        <p:blipFill>
          <a:blip r:embed="rId4">
            <a:alphaModFix/>
          </a:blip>
          <a:stretch>
            <a:fillRect/>
          </a:stretch>
        </p:blipFill>
        <p:spPr>
          <a:xfrm>
            <a:off x="152400" y="1688200"/>
            <a:ext cx="10388603" cy="32768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26"/>
          <p:cNvPicPr preferRelativeResize="0"/>
          <p:nvPr/>
        </p:nvPicPr>
        <p:blipFill>
          <a:blip r:embed="rId3">
            <a:alphaModFix/>
          </a:blip>
          <a:stretch>
            <a:fillRect/>
          </a:stretch>
        </p:blipFill>
        <p:spPr>
          <a:xfrm>
            <a:off x="10038195" y="6866870"/>
            <a:ext cx="519425" cy="530850"/>
          </a:xfrm>
          <a:prstGeom prst="rect">
            <a:avLst/>
          </a:prstGeom>
          <a:noFill/>
          <a:ln>
            <a:noFill/>
          </a:ln>
        </p:spPr>
      </p:pic>
      <p:sp>
        <p:nvSpPr>
          <p:cNvPr id="124" name="Google Shape;124;p26"/>
          <p:cNvSpPr txBox="1"/>
          <p:nvPr>
            <p:ph idx="4294967295" type="ctrTitle"/>
          </p:nvPr>
        </p:nvSpPr>
        <p:spPr>
          <a:xfrm>
            <a:off x="364525" y="162075"/>
            <a:ext cx="9964500" cy="749400"/>
          </a:xfrm>
          <a:prstGeom prst="rect">
            <a:avLst/>
          </a:prstGeom>
        </p:spPr>
        <p:txBody>
          <a:bodyPr anchorCtr="0" anchor="t" bIns="116050" lIns="116050" spcFirstLastPara="1" rIns="116050" wrap="square" tIns="116050">
            <a:noAutofit/>
          </a:bodyPr>
          <a:lstStyle/>
          <a:p>
            <a:pPr indent="0" lvl="0" marL="0" rtl="0" algn="l">
              <a:spcBef>
                <a:spcPts val="0"/>
              </a:spcBef>
              <a:spcAft>
                <a:spcPts val="0"/>
              </a:spcAft>
              <a:buSzPts val="6600"/>
              <a:buNone/>
            </a:pPr>
            <a:r>
              <a:rPr lang="en-US" sz="4200">
                <a:solidFill>
                  <a:srgbClr val="EA5B25"/>
                </a:solidFill>
              </a:rPr>
              <a:t>Recap</a:t>
            </a:r>
            <a:endParaRPr sz="4200">
              <a:solidFill>
                <a:srgbClr val="EA5B25"/>
              </a:solidFill>
            </a:endParaRPr>
          </a:p>
        </p:txBody>
      </p:sp>
      <p:pic>
        <p:nvPicPr>
          <p:cNvPr id="125" name="Google Shape;125;p26"/>
          <p:cNvPicPr preferRelativeResize="0"/>
          <p:nvPr/>
        </p:nvPicPr>
        <p:blipFill>
          <a:blip r:embed="rId4">
            <a:alphaModFix/>
          </a:blip>
          <a:stretch>
            <a:fillRect/>
          </a:stretch>
        </p:blipFill>
        <p:spPr>
          <a:xfrm>
            <a:off x="152400" y="1063875"/>
            <a:ext cx="9733396" cy="582197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7"/>
          <p:cNvPicPr preferRelativeResize="0"/>
          <p:nvPr/>
        </p:nvPicPr>
        <p:blipFill>
          <a:blip r:embed="rId3">
            <a:alphaModFix/>
          </a:blip>
          <a:stretch>
            <a:fillRect/>
          </a:stretch>
        </p:blipFill>
        <p:spPr>
          <a:xfrm>
            <a:off x="10038195" y="6866870"/>
            <a:ext cx="519425" cy="530850"/>
          </a:xfrm>
          <a:prstGeom prst="rect">
            <a:avLst/>
          </a:prstGeom>
          <a:noFill/>
          <a:ln>
            <a:noFill/>
          </a:ln>
        </p:spPr>
      </p:pic>
      <p:sp>
        <p:nvSpPr>
          <p:cNvPr id="131" name="Google Shape;131;p27"/>
          <p:cNvSpPr txBox="1"/>
          <p:nvPr>
            <p:ph idx="4294967295" type="ctrTitle"/>
          </p:nvPr>
        </p:nvSpPr>
        <p:spPr>
          <a:xfrm>
            <a:off x="364525" y="162075"/>
            <a:ext cx="9964500" cy="749400"/>
          </a:xfrm>
          <a:prstGeom prst="rect">
            <a:avLst/>
          </a:prstGeom>
        </p:spPr>
        <p:txBody>
          <a:bodyPr anchorCtr="0" anchor="t" bIns="116050" lIns="116050" spcFirstLastPara="1" rIns="116050" wrap="square" tIns="116050">
            <a:noAutofit/>
          </a:bodyPr>
          <a:lstStyle/>
          <a:p>
            <a:pPr indent="0" lvl="0" marL="0" rtl="0" algn="l">
              <a:spcBef>
                <a:spcPts val="0"/>
              </a:spcBef>
              <a:spcAft>
                <a:spcPts val="0"/>
              </a:spcAft>
              <a:buSzPts val="6600"/>
              <a:buNone/>
            </a:pPr>
            <a:r>
              <a:rPr lang="en-US" sz="4200">
                <a:solidFill>
                  <a:srgbClr val="EA5B25"/>
                </a:solidFill>
              </a:rPr>
              <a:t>Recap</a:t>
            </a:r>
            <a:endParaRPr sz="4200">
              <a:solidFill>
                <a:srgbClr val="EA5B25"/>
              </a:solidFill>
            </a:endParaRPr>
          </a:p>
        </p:txBody>
      </p:sp>
      <p:pic>
        <p:nvPicPr>
          <p:cNvPr id="132" name="Google Shape;132;p27"/>
          <p:cNvPicPr preferRelativeResize="0"/>
          <p:nvPr/>
        </p:nvPicPr>
        <p:blipFill>
          <a:blip r:embed="rId4">
            <a:alphaModFix/>
          </a:blip>
          <a:stretch>
            <a:fillRect/>
          </a:stretch>
        </p:blipFill>
        <p:spPr>
          <a:xfrm>
            <a:off x="152400" y="1063875"/>
            <a:ext cx="9611643" cy="565059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8"/>
          <p:cNvPicPr preferRelativeResize="0"/>
          <p:nvPr/>
        </p:nvPicPr>
        <p:blipFill>
          <a:blip r:embed="rId3">
            <a:alphaModFix/>
          </a:blip>
          <a:stretch>
            <a:fillRect/>
          </a:stretch>
        </p:blipFill>
        <p:spPr>
          <a:xfrm>
            <a:off x="10038195" y="6866870"/>
            <a:ext cx="519425" cy="530850"/>
          </a:xfrm>
          <a:prstGeom prst="rect">
            <a:avLst/>
          </a:prstGeom>
          <a:noFill/>
          <a:ln>
            <a:noFill/>
          </a:ln>
        </p:spPr>
      </p:pic>
      <p:sp>
        <p:nvSpPr>
          <p:cNvPr id="138" name="Google Shape;138;p28"/>
          <p:cNvSpPr txBox="1"/>
          <p:nvPr>
            <p:ph idx="4294967295" type="ctrTitle"/>
          </p:nvPr>
        </p:nvSpPr>
        <p:spPr>
          <a:xfrm>
            <a:off x="364525" y="162075"/>
            <a:ext cx="9964500" cy="749400"/>
          </a:xfrm>
          <a:prstGeom prst="rect">
            <a:avLst/>
          </a:prstGeom>
        </p:spPr>
        <p:txBody>
          <a:bodyPr anchorCtr="0" anchor="t" bIns="116050" lIns="116050" spcFirstLastPara="1" rIns="116050" wrap="square" tIns="116050">
            <a:noAutofit/>
          </a:bodyPr>
          <a:lstStyle/>
          <a:p>
            <a:pPr indent="0" lvl="0" marL="0" rtl="0" algn="l">
              <a:spcBef>
                <a:spcPts val="0"/>
              </a:spcBef>
              <a:spcAft>
                <a:spcPts val="0"/>
              </a:spcAft>
              <a:buSzPts val="6600"/>
              <a:buNone/>
            </a:pPr>
            <a:r>
              <a:rPr lang="en-US" sz="4200">
                <a:solidFill>
                  <a:srgbClr val="EA5B25"/>
                </a:solidFill>
              </a:rPr>
              <a:t>Recap</a:t>
            </a:r>
            <a:endParaRPr sz="4200">
              <a:solidFill>
                <a:srgbClr val="EA5B25"/>
              </a:solidFill>
            </a:endParaRPr>
          </a:p>
        </p:txBody>
      </p:sp>
      <p:pic>
        <p:nvPicPr>
          <p:cNvPr id="139" name="Google Shape;139;p28"/>
          <p:cNvPicPr preferRelativeResize="0"/>
          <p:nvPr/>
        </p:nvPicPr>
        <p:blipFill>
          <a:blip r:embed="rId4">
            <a:alphaModFix/>
          </a:blip>
          <a:stretch>
            <a:fillRect/>
          </a:stretch>
        </p:blipFill>
        <p:spPr>
          <a:xfrm>
            <a:off x="152400" y="1063875"/>
            <a:ext cx="9595704" cy="5650595"/>
          </a:xfrm>
          <a:prstGeom prst="rect">
            <a:avLst/>
          </a:prstGeom>
          <a:noFill/>
          <a:ln>
            <a:noFill/>
          </a:ln>
        </p:spPr>
      </p:pic>
      <p:pic>
        <p:nvPicPr>
          <p:cNvPr id="140" name="Google Shape;140;p28"/>
          <p:cNvPicPr preferRelativeResize="0"/>
          <p:nvPr/>
        </p:nvPicPr>
        <p:blipFill rotWithShape="1">
          <a:blip r:embed="rId5">
            <a:alphaModFix/>
          </a:blip>
          <a:srcRect b="0" l="0" r="0" t="75286"/>
          <a:stretch/>
        </p:blipFill>
        <p:spPr>
          <a:xfrm>
            <a:off x="0" y="724576"/>
            <a:ext cx="9733402" cy="1438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9"/>
          <p:cNvPicPr preferRelativeResize="0"/>
          <p:nvPr/>
        </p:nvPicPr>
        <p:blipFill>
          <a:blip r:embed="rId3">
            <a:alphaModFix/>
          </a:blip>
          <a:stretch>
            <a:fillRect/>
          </a:stretch>
        </p:blipFill>
        <p:spPr>
          <a:xfrm>
            <a:off x="10038195" y="6866870"/>
            <a:ext cx="413467" cy="422561"/>
          </a:xfrm>
          <a:prstGeom prst="rect">
            <a:avLst/>
          </a:prstGeom>
          <a:noFill/>
          <a:ln>
            <a:noFill/>
          </a:ln>
        </p:spPr>
      </p:pic>
      <p:sp>
        <p:nvSpPr>
          <p:cNvPr id="146" name="Google Shape;146;p29"/>
          <p:cNvSpPr txBox="1"/>
          <p:nvPr>
            <p:ph type="title"/>
          </p:nvPr>
        </p:nvSpPr>
        <p:spPr>
          <a:xfrm>
            <a:off x="364525" y="162075"/>
            <a:ext cx="9964500" cy="749400"/>
          </a:xfrm>
          <a:prstGeom prst="rect">
            <a:avLst/>
          </a:prstGeom>
        </p:spPr>
        <p:txBody>
          <a:bodyPr anchorCtr="0" anchor="t" bIns="117375" lIns="117375" spcFirstLastPara="1" rIns="117375" wrap="square" tIns="117375">
            <a:noAutofit/>
          </a:bodyPr>
          <a:lstStyle/>
          <a:p>
            <a:pPr indent="0" lvl="0" marL="0" rtl="0" algn="l">
              <a:spcBef>
                <a:spcPts val="0"/>
              </a:spcBef>
              <a:spcAft>
                <a:spcPts val="0"/>
              </a:spcAft>
              <a:buSzPts val="6700"/>
              <a:buNone/>
            </a:pPr>
            <a:r>
              <a:rPr lang="en-US" sz="4200">
                <a:solidFill>
                  <a:srgbClr val="EA5B25"/>
                </a:solidFill>
              </a:rPr>
              <a:t>Recap - For loop</a:t>
            </a:r>
            <a:endParaRPr sz="4200">
              <a:solidFill>
                <a:srgbClr val="EA5B25"/>
              </a:solidFill>
            </a:endParaRPr>
          </a:p>
        </p:txBody>
      </p:sp>
      <p:sp>
        <p:nvSpPr>
          <p:cNvPr id="147" name="Google Shape;147;p29"/>
          <p:cNvSpPr txBox="1"/>
          <p:nvPr/>
        </p:nvSpPr>
        <p:spPr>
          <a:xfrm>
            <a:off x="984288" y="1329675"/>
            <a:ext cx="8186700" cy="6906000"/>
          </a:xfrm>
          <a:prstGeom prst="rect">
            <a:avLst/>
          </a:prstGeom>
          <a:noFill/>
          <a:ln>
            <a:noFill/>
          </a:ln>
        </p:spPr>
        <p:txBody>
          <a:bodyPr anchorCtr="0" anchor="t" bIns="92475" lIns="92475" spcFirstLastPara="1" rIns="92475" wrap="square" tIns="92475">
            <a:spAutoFit/>
          </a:bodyPr>
          <a:lstStyle/>
          <a:p>
            <a:pPr indent="0" lvl="0" marL="0" rtl="0" algn="l">
              <a:lnSpc>
                <a:spcPct val="115000"/>
              </a:lnSpc>
              <a:spcBef>
                <a:spcPts val="0"/>
              </a:spcBef>
              <a:spcAft>
                <a:spcPts val="0"/>
              </a:spcAft>
              <a:buNone/>
            </a:pPr>
            <a:r>
              <a:rPr lang="en-US" sz="1700">
                <a:solidFill>
                  <a:srgbClr val="0A0A23"/>
                </a:solidFill>
              </a:rPr>
              <a:t>Loops are handy, if you want to run the same code over and over again, each time with a different value. Let’s take a look at the first loop type:</a:t>
            </a:r>
            <a:endParaRPr sz="1700">
              <a:solidFill>
                <a:srgbClr val="0A0A23"/>
              </a:solidFill>
            </a:endParaRPr>
          </a:p>
          <a:p>
            <a:pPr indent="0" lvl="0" marL="0" rtl="0" algn="l">
              <a:lnSpc>
                <a:spcPct val="115000"/>
              </a:lnSpc>
              <a:spcBef>
                <a:spcPts val="2500"/>
              </a:spcBef>
              <a:spcAft>
                <a:spcPts val="0"/>
              </a:spcAft>
              <a:buNone/>
            </a:pPr>
            <a:r>
              <a:t/>
            </a:r>
            <a:endParaRPr sz="1700">
              <a:solidFill>
                <a:srgbClr val="0A0A23"/>
              </a:solidFill>
            </a:endParaRPr>
          </a:p>
          <a:p>
            <a:pPr indent="0" lvl="0" marL="0" rtl="0" algn="l">
              <a:lnSpc>
                <a:spcPct val="115000"/>
              </a:lnSpc>
              <a:spcBef>
                <a:spcPts val="2500"/>
              </a:spcBef>
              <a:spcAft>
                <a:spcPts val="0"/>
              </a:spcAft>
              <a:buNone/>
            </a:pPr>
            <a:r>
              <a:t/>
            </a:r>
            <a:endParaRPr sz="1700">
              <a:solidFill>
                <a:srgbClr val="0A0A23"/>
              </a:solidFill>
            </a:endParaRPr>
          </a:p>
          <a:p>
            <a:pPr indent="0" lvl="0" marL="0" rtl="0" algn="l">
              <a:lnSpc>
                <a:spcPct val="115000"/>
              </a:lnSpc>
              <a:spcBef>
                <a:spcPts val="2500"/>
              </a:spcBef>
              <a:spcAft>
                <a:spcPts val="0"/>
              </a:spcAft>
              <a:buNone/>
            </a:pPr>
            <a:r>
              <a:t/>
            </a:r>
            <a:endParaRPr sz="1700">
              <a:solidFill>
                <a:srgbClr val="0A0A23"/>
              </a:solidFill>
            </a:endParaRPr>
          </a:p>
          <a:p>
            <a:pPr indent="0" lvl="0" marL="0" rtl="0" algn="l">
              <a:lnSpc>
                <a:spcPct val="115000"/>
              </a:lnSpc>
              <a:spcBef>
                <a:spcPts val="2500"/>
              </a:spcBef>
              <a:spcAft>
                <a:spcPts val="0"/>
              </a:spcAft>
              <a:buNone/>
            </a:pPr>
            <a:r>
              <a:rPr b="1" lang="en-US" sz="1700">
                <a:solidFill>
                  <a:srgbClr val="0A0A23"/>
                </a:solidFill>
              </a:rPr>
              <a:t>initialization </a:t>
            </a:r>
            <a:r>
              <a:rPr lang="en-US" sz="1700">
                <a:solidFill>
                  <a:srgbClr val="0A0A23"/>
                </a:solidFill>
              </a:rPr>
              <a:t>- This expression runs before the execution of the first loop, and is usually used to create a counter.</a:t>
            </a:r>
            <a:endParaRPr sz="1700">
              <a:solidFill>
                <a:srgbClr val="0A0A23"/>
              </a:solidFill>
            </a:endParaRPr>
          </a:p>
          <a:p>
            <a:pPr indent="0" lvl="0" marL="0" rtl="0" algn="l">
              <a:lnSpc>
                <a:spcPct val="115000"/>
              </a:lnSpc>
              <a:spcBef>
                <a:spcPts val="2500"/>
              </a:spcBef>
              <a:spcAft>
                <a:spcPts val="0"/>
              </a:spcAft>
              <a:buNone/>
            </a:pPr>
            <a:r>
              <a:rPr b="1" lang="en-US" sz="1700">
                <a:solidFill>
                  <a:srgbClr val="0A0A23"/>
                </a:solidFill>
              </a:rPr>
              <a:t>condition </a:t>
            </a:r>
            <a:r>
              <a:rPr lang="en-US" sz="1700">
                <a:solidFill>
                  <a:srgbClr val="0A0A23"/>
                </a:solidFill>
              </a:rPr>
              <a:t>- This expression is checked each time before the loop runs. If it evaluates to true, the statement or code in the loop is executed. If it evaluates to false, the loop stops. And if this expression is omitted, it automatically evaluates to true.</a:t>
            </a:r>
            <a:endParaRPr sz="1700">
              <a:solidFill>
                <a:srgbClr val="0A0A23"/>
              </a:solidFill>
            </a:endParaRPr>
          </a:p>
          <a:p>
            <a:pPr indent="0" lvl="0" marL="0" rtl="0" algn="l">
              <a:lnSpc>
                <a:spcPct val="115000"/>
              </a:lnSpc>
              <a:spcBef>
                <a:spcPts val="2500"/>
              </a:spcBef>
              <a:spcAft>
                <a:spcPts val="0"/>
              </a:spcAft>
              <a:buNone/>
            </a:pPr>
            <a:r>
              <a:rPr b="1" lang="en-US" sz="1700">
                <a:solidFill>
                  <a:srgbClr val="0A0A23"/>
                </a:solidFill>
              </a:rPr>
              <a:t>finalExpression </a:t>
            </a:r>
            <a:r>
              <a:rPr lang="en-US" sz="1700">
                <a:solidFill>
                  <a:srgbClr val="0A0A23"/>
                </a:solidFill>
              </a:rPr>
              <a:t>- This expression is executed after each iteration of the loop. This is usually used to increment a counter, but can be used to decrement a counter instead.</a:t>
            </a:r>
            <a:endParaRPr sz="1700">
              <a:solidFill>
                <a:srgbClr val="0A0A23"/>
              </a:solidFill>
            </a:endParaRPr>
          </a:p>
          <a:p>
            <a:pPr indent="0" lvl="0" marL="0" rtl="0" algn="l">
              <a:lnSpc>
                <a:spcPct val="115000"/>
              </a:lnSpc>
              <a:spcBef>
                <a:spcPts val="2500"/>
              </a:spcBef>
              <a:spcAft>
                <a:spcPts val="2500"/>
              </a:spcAft>
              <a:buNone/>
            </a:pPr>
            <a:r>
              <a:t/>
            </a:r>
            <a:endParaRPr sz="1700">
              <a:solidFill>
                <a:srgbClr val="0A0A23"/>
              </a:solidFill>
            </a:endParaRPr>
          </a:p>
        </p:txBody>
      </p:sp>
      <p:pic>
        <p:nvPicPr>
          <p:cNvPr id="148" name="Google Shape;148;p29"/>
          <p:cNvPicPr preferRelativeResize="0"/>
          <p:nvPr/>
        </p:nvPicPr>
        <p:blipFill>
          <a:blip r:embed="rId4">
            <a:alphaModFix/>
          </a:blip>
          <a:stretch>
            <a:fillRect/>
          </a:stretch>
        </p:blipFill>
        <p:spPr>
          <a:xfrm>
            <a:off x="2129970" y="2317200"/>
            <a:ext cx="5121096" cy="9251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30"/>
          <p:cNvPicPr preferRelativeResize="0"/>
          <p:nvPr/>
        </p:nvPicPr>
        <p:blipFill>
          <a:blip r:embed="rId3">
            <a:alphaModFix/>
          </a:blip>
          <a:stretch>
            <a:fillRect/>
          </a:stretch>
        </p:blipFill>
        <p:spPr>
          <a:xfrm>
            <a:off x="10038195" y="6866870"/>
            <a:ext cx="413467" cy="422561"/>
          </a:xfrm>
          <a:prstGeom prst="rect">
            <a:avLst/>
          </a:prstGeom>
          <a:noFill/>
          <a:ln>
            <a:noFill/>
          </a:ln>
        </p:spPr>
      </p:pic>
      <p:sp>
        <p:nvSpPr>
          <p:cNvPr id="154" name="Google Shape;154;p30"/>
          <p:cNvSpPr txBox="1"/>
          <p:nvPr>
            <p:ph type="title"/>
          </p:nvPr>
        </p:nvSpPr>
        <p:spPr>
          <a:xfrm>
            <a:off x="364525" y="162075"/>
            <a:ext cx="9964500" cy="749400"/>
          </a:xfrm>
          <a:prstGeom prst="rect">
            <a:avLst/>
          </a:prstGeom>
        </p:spPr>
        <p:txBody>
          <a:bodyPr anchorCtr="0" anchor="t" bIns="117375" lIns="117375" spcFirstLastPara="1" rIns="117375" wrap="square" tIns="117375">
            <a:noAutofit/>
          </a:bodyPr>
          <a:lstStyle/>
          <a:p>
            <a:pPr indent="0" lvl="0" marL="0" rtl="0" algn="l">
              <a:spcBef>
                <a:spcPts val="0"/>
              </a:spcBef>
              <a:spcAft>
                <a:spcPts val="0"/>
              </a:spcAft>
              <a:buSzPts val="6700"/>
              <a:buNone/>
            </a:pPr>
            <a:r>
              <a:rPr lang="en-US" sz="4200">
                <a:solidFill>
                  <a:srgbClr val="EA5B25"/>
                </a:solidFill>
              </a:rPr>
              <a:t>Recap - For loop over an array</a:t>
            </a:r>
            <a:endParaRPr sz="4200">
              <a:solidFill>
                <a:srgbClr val="EA5B25"/>
              </a:solidFill>
            </a:endParaRPr>
          </a:p>
        </p:txBody>
      </p:sp>
      <p:sp>
        <p:nvSpPr>
          <p:cNvPr id="155" name="Google Shape;155;p30"/>
          <p:cNvSpPr txBox="1"/>
          <p:nvPr/>
        </p:nvSpPr>
        <p:spPr>
          <a:xfrm>
            <a:off x="984288" y="1329675"/>
            <a:ext cx="8186700" cy="749400"/>
          </a:xfrm>
          <a:prstGeom prst="rect">
            <a:avLst/>
          </a:prstGeom>
          <a:noFill/>
          <a:ln>
            <a:noFill/>
          </a:ln>
        </p:spPr>
        <p:txBody>
          <a:bodyPr anchorCtr="0" anchor="t" bIns="92475" lIns="92475" spcFirstLastPara="1" rIns="92475" wrap="square" tIns="92475">
            <a:spAutoFit/>
          </a:bodyPr>
          <a:lstStyle/>
          <a:p>
            <a:pPr indent="0" lvl="0" marL="0" rtl="0" algn="l">
              <a:lnSpc>
                <a:spcPct val="115000"/>
              </a:lnSpc>
              <a:spcBef>
                <a:spcPts val="0"/>
              </a:spcBef>
              <a:spcAft>
                <a:spcPts val="2500"/>
              </a:spcAft>
              <a:buNone/>
            </a:pPr>
            <a:r>
              <a:rPr lang="en-US" sz="1700">
                <a:solidFill>
                  <a:srgbClr val="0A0A23"/>
                </a:solidFill>
              </a:rPr>
              <a:t>There are two ways to fix this code: set condition to either i &lt; arr.length or i &lt;= arr.length - 1.</a:t>
            </a:r>
            <a:endParaRPr sz="1700">
              <a:solidFill>
                <a:srgbClr val="0A0A23"/>
              </a:solidFill>
            </a:endParaRPr>
          </a:p>
        </p:txBody>
      </p:sp>
      <p:pic>
        <p:nvPicPr>
          <p:cNvPr id="156" name="Google Shape;156;p30"/>
          <p:cNvPicPr preferRelativeResize="0"/>
          <p:nvPr/>
        </p:nvPicPr>
        <p:blipFill>
          <a:blip r:embed="rId4">
            <a:alphaModFix/>
          </a:blip>
          <a:stretch>
            <a:fillRect/>
          </a:stretch>
        </p:blipFill>
        <p:spPr>
          <a:xfrm>
            <a:off x="2056825" y="2759025"/>
            <a:ext cx="4809204" cy="910176"/>
          </a:xfrm>
          <a:prstGeom prst="rect">
            <a:avLst/>
          </a:prstGeom>
          <a:noFill/>
          <a:ln>
            <a:noFill/>
          </a:ln>
        </p:spPr>
      </p:pic>
      <p:pic>
        <p:nvPicPr>
          <p:cNvPr id="157" name="Google Shape;157;p30"/>
          <p:cNvPicPr preferRelativeResize="0"/>
          <p:nvPr/>
        </p:nvPicPr>
        <p:blipFill>
          <a:blip r:embed="rId5">
            <a:alphaModFix/>
          </a:blip>
          <a:stretch>
            <a:fillRect/>
          </a:stretch>
        </p:blipFill>
        <p:spPr>
          <a:xfrm>
            <a:off x="2056825" y="4679175"/>
            <a:ext cx="4809206" cy="1095166"/>
          </a:xfrm>
          <a:prstGeom prst="rect">
            <a:avLst/>
          </a:prstGeom>
          <a:noFill/>
          <a:ln>
            <a:noFill/>
          </a:ln>
        </p:spPr>
      </p:pic>
      <p:pic>
        <p:nvPicPr>
          <p:cNvPr id="158" name="Google Shape;158;p30"/>
          <p:cNvPicPr preferRelativeResize="0"/>
          <p:nvPr/>
        </p:nvPicPr>
        <p:blipFill rotWithShape="1">
          <a:blip r:embed="rId6">
            <a:alphaModFix/>
          </a:blip>
          <a:srcRect b="0" l="0" r="0" t="75286"/>
          <a:stretch/>
        </p:blipFill>
        <p:spPr>
          <a:xfrm>
            <a:off x="0" y="724576"/>
            <a:ext cx="9733402" cy="1438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434343"/>
      </a:dk1>
      <a:lt1>
        <a:srgbClr val="FCF8F2"/>
      </a:lt1>
      <a:dk2>
        <a:srgbClr val="434343"/>
      </a:dk2>
      <a:lt2>
        <a:srgbClr val="EEEEEE"/>
      </a:lt2>
      <a:accent1>
        <a:srgbClr val="F06236"/>
      </a:accent1>
      <a:accent2>
        <a:srgbClr val="61AEC4"/>
      </a:accent2>
      <a:accent3>
        <a:srgbClr val="EA5B25"/>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